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2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14.xml" ContentType="application/vnd.openxmlformats-officedocument.theme+xml"/>
  <Override PartName="/ppt/theme/theme4.xml" ContentType="application/vnd.openxmlformats-officedocument.theme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12.xml" ContentType="application/vnd.openxmlformats-officedocument.theme+xml"/>
  <Override PartName="/ppt/theme/theme3.xml" ContentType="application/vnd.openxmlformats-officedocument.theme+xml"/>
  <Override PartName="/ppt/theme/theme13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10.xml" ContentType="application/vnd.openxmlformats-officedocument.theme+xml"/>
  <Override PartName="/ppt/theme/theme9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_rels/slide21.xml.rels" ContentType="application/vnd.openxmlformats-package.relationships+xml"/>
  <Override PartName="/ppt/slides/_rels/slide19.xml.rels" ContentType="application/vnd.openxmlformats-package.relationships+xml"/>
  <Override PartName="/ppt/slides/_rels/slide4.xml.rels" ContentType="application/vnd.openxmlformats-package.relationships+xml"/>
  <Override PartName="/ppt/slides/_rels/slide20.xml.rels" ContentType="application/vnd.openxmlformats-package.relationships+xml"/>
  <Override PartName="/ppt/slides/_rels/slide18.xml.rels" ContentType="application/vnd.openxmlformats-package.relationships+xml"/>
  <Override PartName="/ppt/slides/_rels/slide3.xml.rels" ContentType="application/vnd.openxmlformats-package.relationships+xml"/>
  <Override PartName="/ppt/slides/_rels/slide17.xml.rels" ContentType="application/vnd.openxmlformats-package.relationships+xml"/>
  <Override PartName="/ppt/slides/_rels/slide2.xml.rels" ContentType="application/vnd.openxmlformats-package.relationships+xml"/>
  <Override PartName="/ppt/slides/_rels/slide16.xml.rels" ContentType="application/vnd.openxmlformats-package.relationships+xml"/>
  <Override PartName="/ppt/slides/_rels/slide1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26.xml.rels" ContentType="application/vnd.openxmlformats-package.relationships+xml"/>
  <Override PartName="/ppt/slides/_rels/slide13.xml.rels" ContentType="application/vnd.openxmlformats-package.relationships+xml"/>
  <Override PartName="/ppt/slides/_rels/slide25.xml.rels" ContentType="application/vnd.openxmlformats-package.relationships+xml"/>
  <Override PartName="/ppt/slides/_rels/slide12.xml.rels" ContentType="application/vnd.openxmlformats-package.relationships+xml"/>
  <Override PartName="/ppt/slides/_rels/slide24.xml.rels" ContentType="application/vnd.openxmlformats-package.relationships+xml"/>
  <Override PartName="/ppt/slides/_rels/slide9.xml.rels" ContentType="application/vnd.openxmlformats-package.relationships+xml"/>
  <Override PartName="/ppt/slides/_rels/slide11.xml.rels" ContentType="application/vnd.openxmlformats-package.relationships+xml"/>
  <Override PartName="/ppt/slides/_rels/slide23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22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25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24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3.xml" ContentType="application/vnd.openxmlformats-officedocument.presentationml.slide+xml"/>
  <Override PartName="/ppt/slides/slide6.xml" ContentType="application/vnd.openxmlformats-officedocument.presentationml.slide+xml"/>
  <Override PartName="/ppt/slides/slide22.xml" ContentType="application/vnd.openxmlformats-officedocument.presentationml.slide+xml"/>
  <Override PartName="/ppt/slides/slide26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1.xml" ContentType="application/vnd.openxmlformats-officedocument.presentationml.slid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</p:sldMasterIdLst>
  <p:notesMasterIdLst>
    <p:notesMasterId r:id="rId15"/>
  </p:notesMasterIdLst>
  <p:sldIdLst>
    <p:sldId id="256" r:id="rId16"/>
    <p:sldId id="257" r:id="rId17"/>
    <p:sldId id="258" r:id="rId18"/>
    <p:sldId id="259" r:id="rId19"/>
    <p:sldId id="260" r:id="rId20"/>
    <p:sldId id="261" r:id="rId21"/>
    <p:sldId id="262" r:id="rId22"/>
    <p:sldId id="263" r:id="rId23"/>
    <p:sldId id="264" r:id="rId24"/>
    <p:sldId id="265" r:id="rId25"/>
    <p:sldId id="266" r:id="rId26"/>
    <p:sldId id="267" r:id="rId27"/>
    <p:sldId id="268" r:id="rId28"/>
    <p:sldId id="269" r:id="rId29"/>
    <p:sldId id="270" r:id="rId30"/>
    <p:sldId id="271" r:id="rId31"/>
    <p:sldId id="272" r:id="rId32"/>
    <p:sldId id="273" r:id="rId33"/>
    <p:sldId id="274" r:id="rId34"/>
    <p:sldId id="275" r:id="rId35"/>
    <p:sldId id="276" r:id="rId36"/>
    <p:sldId id="277" r:id="rId37"/>
    <p:sldId id="278" r:id="rId38"/>
    <p:sldId id="279" r:id="rId39"/>
    <p:sldId id="280" r:id="rId40"/>
    <p:sldId id="281" r:id="rId41"/>
  </p:sldIdLst>
  <p:sldSz cx="11520488" cy="719931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notesMaster" Target="notesMasters/notesMaster1.xml"/><Relationship Id="rId16" Type="http://schemas.openxmlformats.org/officeDocument/2006/relationships/slide" Target="slides/slide1.xml"/><Relationship Id="rId17" Type="http://schemas.openxmlformats.org/officeDocument/2006/relationships/slide" Target="slides/slide2.xml"/><Relationship Id="rId18" Type="http://schemas.openxmlformats.org/officeDocument/2006/relationships/slide" Target="slides/slide3.xml"/><Relationship Id="rId19" Type="http://schemas.openxmlformats.org/officeDocument/2006/relationships/slide" Target="slides/slide4.xml"/><Relationship Id="rId20" Type="http://schemas.openxmlformats.org/officeDocument/2006/relationships/slide" Target="slides/slide5.xml"/><Relationship Id="rId21" Type="http://schemas.openxmlformats.org/officeDocument/2006/relationships/slide" Target="slides/slide6.xml"/><Relationship Id="rId22" Type="http://schemas.openxmlformats.org/officeDocument/2006/relationships/slide" Target="slides/slide7.xml"/><Relationship Id="rId23" Type="http://schemas.openxmlformats.org/officeDocument/2006/relationships/slide" Target="slides/slide8.xml"/><Relationship Id="rId24" Type="http://schemas.openxmlformats.org/officeDocument/2006/relationships/slide" Target="slides/slide9.xml"/><Relationship Id="rId25" Type="http://schemas.openxmlformats.org/officeDocument/2006/relationships/slide" Target="slides/slide10.xml"/><Relationship Id="rId26" Type="http://schemas.openxmlformats.org/officeDocument/2006/relationships/slide" Target="slides/slide11.xml"/><Relationship Id="rId27" Type="http://schemas.openxmlformats.org/officeDocument/2006/relationships/slide" Target="slides/slide12.xml"/><Relationship Id="rId28" Type="http://schemas.openxmlformats.org/officeDocument/2006/relationships/slide" Target="slides/slide13.xml"/><Relationship Id="rId29" Type="http://schemas.openxmlformats.org/officeDocument/2006/relationships/slide" Target="slides/slide14.xml"/><Relationship Id="rId30" Type="http://schemas.openxmlformats.org/officeDocument/2006/relationships/slide" Target="slides/slide15.xml"/><Relationship Id="rId31" Type="http://schemas.openxmlformats.org/officeDocument/2006/relationships/slide" Target="slides/slide16.xml"/><Relationship Id="rId32" Type="http://schemas.openxmlformats.org/officeDocument/2006/relationships/slide" Target="slides/slide17.xml"/><Relationship Id="rId33" Type="http://schemas.openxmlformats.org/officeDocument/2006/relationships/slide" Target="slides/slide18.xml"/><Relationship Id="rId34" Type="http://schemas.openxmlformats.org/officeDocument/2006/relationships/slide" Target="slides/slide19.xml"/><Relationship Id="rId35" Type="http://schemas.openxmlformats.org/officeDocument/2006/relationships/slide" Target="slides/slide20.xml"/><Relationship Id="rId36" Type="http://schemas.openxmlformats.org/officeDocument/2006/relationships/slide" Target="slides/slide21.xml"/><Relationship Id="rId37" Type="http://schemas.openxmlformats.org/officeDocument/2006/relationships/slide" Target="slides/slide22.xml"/><Relationship Id="rId38" Type="http://schemas.openxmlformats.org/officeDocument/2006/relationships/slide" Target="slides/slide23.xml"/><Relationship Id="rId39" Type="http://schemas.openxmlformats.org/officeDocument/2006/relationships/slide" Target="slides/slide24.xml"/><Relationship Id="rId40" Type="http://schemas.openxmlformats.org/officeDocument/2006/relationships/slide" Target="slides/slide25.xml"/><Relationship Id="rId41" Type="http://schemas.openxmlformats.org/officeDocument/2006/relationships/slide" Target="slides/slide26.xml"/><Relationship Id="rId42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sldImg"/>
          </p:nvPr>
        </p:nvSpPr>
        <p:spPr>
          <a:xfrm>
            <a:off x="0" y="76428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1" name="PlaceHolder 4"/>
          <p:cNvSpPr>
            <a:spLocks noGrp="1"/>
          </p:cNvSpPr>
          <p:nvPr>
            <p:ph type="dt" idx="26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2" name="PlaceHolder 5"/>
          <p:cNvSpPr>
            <a:spLocks noGrp="1"/>
          </p:cNvSpPr>
          <p:nvPr>
            <p:ph type="ftr" idx="27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3" name="PlaceHolder 6"/>
          <p:cNvSpPr>
            <a:spLocks noGrp="1"/>
          </p:cNvSpPr>
          <p:nvPr>
            <p:ph type="sldNum" idx="28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45040291-88B4-4CCB-A256-691FF24125B0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sldImg"/>
          </p:nvPr>
        </p:nvSpPr>
        <p:spPr>
          <a:xfrm>
            <a:off x="960480" y="1143000"/>
            <a:ext cx="4933440" cy="3082680"/>
          </a:xfrm>
          <a:prstGeom prst="rect">
            <a:avLst/>
          </a:prstGeom>
          <a:ln w="0">
            <a:noFill/>
          </a:ln>
        </p:spPr>
      </p:sp>
      <p:sp>
        <p:nvSpPr>
          <p:cNvPr id="27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2800" cy="3596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欢迎来到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AOSCC 2025</a:t>
            </a: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！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2" name="PlaceHolder 3"/>
          <p:cNvSpPr>
            <a:spLocks noGrp="1"/>
          </p:cNvSpPr>
          <p:nvPr>
            <p:ph type="sldNum" idx="29"/>
          </p:nvPr>
        </p:nvSpPr>
        <p:spPr>
          <a:xfrm>
            <a:off x="3884760" y="8685360"/>
            <a:ext cx="2968200" cy="455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2BBE708-74A1-4D6C-B046-E1D91B26189A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7640" cy="120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subTitle"/>
          </p:nvPr>
        </p:nvSpPr>
        <p:spPr>
          <a:xfrm>
            <a:off x="576000" y="1684440"/>
            <a:ext cx="10367640" cy="417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7640" cy="120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576000" y="1684440"/>
            <a:ext cx="5059080" cy="417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/>
          </p:nvPr>
        </p:nvSpPr>
        <p:spPr>
          <a:xfrm>
            <a:off x="5888520" y="1684440"/>
            <a:ext cx="5059080" cy="417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仅标题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7640" cy="120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/>
          </p:nvPr>
        </p:nvSpPr>
        <p:spPr>
          <a:xfrm>
            <a:off x="576000" y="1684440"/>
            <a:ext cx="5059080" cy="417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/>
          </p:nvPr>
        </p:nvSpPr>
        <p:spPr>
          <a:xfrm>
            <a:off x="5888520" y="1684440"/>
            <a:ext cx="5059080" cy="417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2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5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7640" cy="120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PlaceHolder 2"/>
          <p:cNvSpPr>
            <a:spLocks noGrp="1"/>
          </p:cNvSpPr>
          <p:nvPr>
            <p:ph/>
          </p:nvPr>
        </p:nvSpPr>
        <p:spPr>
          <a:xfrm>
            <a:off x="576000" y="1684440"/>
            <a:ext cx="5059080" cy="417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PlaceHolder 3"/>
          <p:cNvSpPr>
            <a:spLocks noGrp="1"/>
          </p:cNvSpPr>
          <p:nvPr>
            <p:ph/>
          </p:nvPr>
        </p:nvSpPr>
        <p:spPr>
          <a:xfrm>
            <a:off x="5888520" y="1684440"/>
            <a:ext cx="5059080" cy="417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7640" cy="120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76000" y="1684440"/>
            <a:ext cx="5059080" cy="199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5888520" y="1684440"/>
            <a:ext cx="5059080" cy="199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/>
          </p:nvPr>
        </p:nvSpPr>
        <p:spPr>
          <a:xfrm>
            <a:off x="576000" y="3865320"/>
            <a:ext cx="5059080" cy="199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5"/>
          <p:cNvSpPr>
            <a:spLocks noGrp="1"/>
          </p:cNvSpPr>
          <p:nvPr>
            <p:ph/>
          </p:nvPr>
        </p:nvSpPr>
        <p:spPr>
          <a:xfrm>
            <a:off x="5888520" y="3865320"/>
            <a:ext cx="5059080" cy="1991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7640" cy="120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576000" y="1684440"/>
            <a:ext cx="10367640" cy="417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7640" cy="120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576000" y="1684440"/>
            <a:ext cx="5059080" cy="417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/>
          </p:nvPr>
        </p:nvSpPr>
        <p:spPr>
          <a:xfrm>
            <a:off x="5888520" y="1684440"/>
            <a:ext cx="5059080" cy="417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9"/>
          </p:nvPr>
        </p:nvSpPr>
        <p:spPr/>
        <p:txBody>
          <a:bodyPr/>
          <a:p>
            <a:r>
              <a:t>Footer</a:t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7640" cy="120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576000" y="1684440"/>
            <a:ext cx="5059080" cy="417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5888520" y="1684440"/>
            <a:ext cx="5059080" cy="417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1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dt" idx="1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>
            <a:alphaModFix amt="74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组合 6"/>
          <p:cNvGrpSpPr/>
          <p:nvPr/>
        </p:nvGrpSpPr>
        <p:grpSpPr>
          <a:xfrm>
            <a:off x="360" y="7128000"/>
            <a:ext cx="11516400" cy="68400"/>
            <a:chOff x="360" y="7128000"/>
            <a:chExt cx="11516400" cy="68400"/>
          </a:xfrm>
        </p:grpSpPr>
        <p:sp>
          <p:nvSpPr>
            <p:cNvPr id="1" name="矩形 7"/>
            <p:cNvSpPr/>
            <p:nvPr/>
          </p:nvSpPr>
          <p:spPr>
            <a:xfrm>
              <a:off x="360" y="7128000"/>
              <a:ext cx="2876040" cy="6840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2" name="矩形 8"/>
            <p:cNvSpPr/>
            <p:nvPr/>
          </p:nvSpPr>
          <p:spPr>
            <a:xfrm>
              <a:off x="2871720" y="7128000"/>
              <a:ext cx="2884680" cy="6840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3" name="矩形 9"/>
            <p:cNvSpPr/>
            <p:nvPr/>
          </p:nvSpPr>
          <p:spPr>
            <a:xfrm>
              <a:off x="5760000" y="7128000"/>
              <a:ext cx="2877120" cy="6840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4" name="矩形 10"/>
            <p:cNvSpPr/>
            <p:nvPr/>
          </p:nvSpPr>
          <p:spPr>
            <a:xfrm>
              <a:off x="8640720" y="7128000"/>
              <a:ext cx="2876040" cy="6840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5" name="矩形 2" hidden="1"/>
          <p:cNvSpPr/>
          <p:nvPr/>
        </p:nvSpPr>
        <p:spPr>
          <a:xfrm>
            <a:off x="647640" y="720000"/>
            <a:ext cx="68400" cy="78840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Helvetica Neue"/>
              <a:ea typeface="MiSans Medium"/>
            </a:endParaRPr>
          </a:p>
        </p:txBody>
      </p:sp>
      <p:cxnSp>
        <p:nvCxnSpPr>
          <p:cNvPr id="6" name="直接连接符 26"/>
          <p:cNvCxnSpPr/>
          <p:nvPr/>
        </p:nvCxnSpPr>
        <p:spPr>
          <a:xfrm>
            <a:off x="900000" y="2913480"/>
            <a:ext cx="8640720" cy="3600"/>
          </a:xfrm>
          <a:prstGeom prst="straightConnector1">
            <a:avLst/>
          </a:prstGeom>
          <a:ln w="12700">
            <a:solidFill>
              <a:srgbClr val="bfbfbf"/>
            </a:solidFill>
            <a:round/>
          </a:ln>
        </p:spPr>
      </p:cxnSp>
      <p:grpSp>
        <p:nvGrpSpPr>
          <p:cNvPr id="7" name="组合 32"/>
          <p:cNvGrpSpPr/>
          <p:nvPr/>
        </p:nvGrpSpPr>
        <p:grpSpPr>
          <a:xfrm>
            <a:off x="900000" y="1257480"/>
            <a:ext cx="6495120" cy="716400"/>
            <a:chOff x="900000" y="1257480"/>
            <a:chExt cx="6495120" cy="716400"/>
          </a:xfrm>
        </p:grpSpPr>
        <p:sp>
          <p:nvSpPr>
            <p:cNvPr id="8" name="文本框 14"/>
            <p:cNvSpPr/>
            <p:nvPr/>
          </p:nvSpPr>
          <p:spPr>
            <a:xfrm>
              <a:off x="900000" y="1257480"/>
              <a:ext cx="3455640" cy="716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457200">
                <a:lnSpc>
                  <a:spcPct val="100000"/>
                </a:lnSpc>
              </a:pPr>
              <a:r>
                <a:rPr b="0" lang="en-US" sz="4000" spc="-1" strike="noStrike">
                  <a:solidFill>
                    <a:srgbClr val="2a3135"/>
                  </a:solidFill>
                  <a:latin typeface="Helvetica Neue"/>
                  <a:ea typeface="MiSans Medium"/>
                </a:rPr>
                <a:t>AOSCC 2024</a:t>
              </a:r>
              <a:endParaRPr b="0" lang="en-US" sz="4000" spc="-1" strike="noStrike">
                <a:solidFill>
                  <a:srgbClr val="000000"/>
                </a:solidFill>
                <a:latin typeface="Arial"/>
              </a:endParaRPr>
            </a:p>
          </p:txBody>
        </p:sp>
        <p:cxnSp>
          <p:nvCxnSpPr>
            <p:cNvPr id="9" name="直接连接符 30"/>
            <p:cNvCxnSpPr/>
            <p:nvPr/>
          </p:nvCxnSpPr>
          <p:spPr>
            <a:xfrm>
              <a:off x="4451040" y="1307160"/>
              <a:ext cx="3600" cy="579600"/>
            </a:xfrm>
            <a:prstGeom prst="straightConnector1">
              <a:avLst/>
            </a:prstGeom>
            <a:ln w="25400">
              <a:solidFill>
                <a:srgbClr val="ca463a"/>
              </a:solidFill>
              <a:round/>
            </a:ln>
          </p:spPr>
        </p:cxnSp>
        <p:sp>
          <p:nvSpPr>
            <p:cNvPr id="10" name="文本框 31"/>
            <p:cNvSpPr/>
            <p:nvPr/>
          </p:nvSpPr>
          <p:spPr>
            <a:xfrm>
              <a:off x="4606920" y="1257480"/>
              <a:ext cx="2788200" cy="716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457200">
                <a:lnSpc>
                  <a:spcPct val="100000"/>
                </a:lnSpc>
              </a:pPr>
              <a:r>
                <a:rPr b="0" lang="zh-CN" sz="3800" spc="-1" strike="noStrike">
                  <a:solidFill>
                    <a:srgbClr val="ca463a"/>
                  </a:solidFill>
                  <a:latin typeface="Helvetica Neue"/>
                  <a:ea typeface="MiSans Medium"/>
                </a:rPr>
                <a:t>欢迎</a:t>
              </a:r>
              <a:endParaRPr b="0" lang="en-US" sz="3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1" name="组合 6"/>
          <p:cNvGrpSpPr/>
          <p:nvPr/>
        </p:nvGrpSpPr>
        <p:grpSpPr>
          <a:xfrm>
            <a:off x="360" y="7128000"/>
            <a:ext cx="11516400" cy="68400"/>
            <a:chOff x="360" y="7128000"/>
            <a:chExt cx="11516400" cy="68400"/>
          </a:xfrm>
        </p:grpSpPr>
        <p:sp>
          <p:nvSpPr>
            <p:cNvPr id="12" name="矩形 7"/>
            <p:cNvSpPr/>
            <p:nvPr/>
          </p:nvSpPr>
          <p:spPr>
            <a:xfrm>
              <a:off x="360" y="7128000"/>
              <a:ext cx="2876040" cy="6840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3" name="矩形 8"/>
            <p:cNvSpPr/>
            <p:nvPr/>
          </p:nvSpPr>
          <p:spPr>
            <a:xfrm>
              <a:off x="2871720" y="7128000"/>
              <a:ext cx="2884680" cy="6840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4" name="矩形 9"/>
            <p:cNvSpPr/>
            <p:nvPr/>
          </p:nvSpPr>
          <p:spPr>
            <a:xfrm>
              <a:off x="5760000" y="7128000"/>
              <a:ext cx="2877120" cy="6840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5" name="矩形 10"/>
            <p:cNvSpPr/>
            <p:nvPr/>
          </p:nvSpPr>
          <p:spPr>
            <a:xfrm>
              <a:off x="8640720" y="7128000"/>
              <a:ext cx="2876040" cy="6840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7280" cy="120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ftr" idx="1"/>
          </p:nvPr>
        </p:nvSpPr>
        <p:spPr>
          <a:xfrm>
            <a:off x="3922560" y="6177240"/>
            <a:ext cx="2588400" cy="379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457200">
              <a:lnSpc>
                <a:spcPct val="100000"/>
              </a:lnSpc>
              <a:buNone/>
              <a:tabLst>
                <a:tab algn="l" pos="0"/>
              </a:tabLst>
              <a:defRPr b="0" lang="en-US" sz="1600" spc="-1" strike="noStrike">
                <a:solidFill>
                  <a:schemeClr val="dk1"/>
                </a:solidFill>
                <a:latin typeface="Helvetica Neue"/>
                <a:ea typeface="MiSans Medium"/>
              </a:defRPr>
            </a:lvl1pPr>
          </a:lstStyle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/>
                </a:solidFill>
                <a:latin typeface="Helvetica Neue"/>
                <a:ea typeface="MiSans Medium"/>
              </a:rPr>
              <a:t>&lt;footer&gt;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dt" idx="2"/>
          </p:nvPr>
        </p:nvSpPr>
        <p:spPr>
          <a:xfrm>
            <a:off x="900000" y="6177240"/>
            <a:ext cx="2588400" cy="379800"/>
          </a:xfrm>
          <a:prstGeom prst="rect">
            <a:avLst/>
          </a:prstGeom>
          <a:noFill/>
          <a:ln w="0">
            <a:noFill/>
          </a:ln>
        </p:spPr>
        <p:txBody>
          <a:bodyPr lIns="90000" rIns="91440" tIns="45720" bIns="45720" anchor="ctr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"/>
          <p:cNvSpPr/>
          <p:nvPr/>
        </p:nvSpPr>
        <p:spPr>
          <a:xfrm>
            <a:off x="-9000" y="720"/>
            <a:ext cx="11517120" cy="7195320"/>
          </a:xfrm>
          <a:prstGeom prst="rect">
            <a:avLst/>
          </a:prstGeom>
          <a:gradFill rotWithShape="0">
            <a:gsLst>
              <a:gs pos="0">
                <a:srgbClr val="3c6eb4"/>
              </a:gs>
              <a:gs pos="100000">
                <a:srgbClr val="3c90b4"/>
              </a:gs>
            </a:gsLst>
            <a:lin ang="5400000"/>
          </a:gra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ctr">
            <a:noAutofit/>
          </a:bodyPr>
          <a:p>
            <a:pPr>
              <a:lnSpc>
                <a:spcPct val="100000"/>
              </a:lnSpc>
            </a:pPr>
            <a:endParaRPr b="0" lang="en-US" sz="2400" spc="-1" strike="noStrike">
              <a:solidFill>
                <a:srgbClr val="b3b3b3"/>
              </a:solidFill>
              <a:latin typeface="Montserrat"/>
              <a:ea typeface="DejaVu Sans"/>
            </a:endParaRPr>
          </a:p>
        </p:txBody>
      </p:sp>
      <p:pic>
        <p:nvPicPr>
          <p:cNvPr id="142" name="" descr=""/>
          <p:cNvPicPr/>
          <p:nvPr/>
        </p:nvPicPr>
        <p:blipFill>
          <a:blip r:embed="rId2">
            <a:alphaModFix amt="50000"/>
          </a:blip>
          <a:stretch/>
        </p:blipFill>
        <p:spPr>
          <a:xfrm>
            <a:off x="-731520" y="3565080"/>
            <a:ext cx="12312000" cy="6550200"/>
          </a:xfrm>
          <a:prstGeom prst="rect">
            <a:avLst/>
          </a:prstGeom>
          <a:ln w="0">
            <a:noFill/>
          </a:ln>
        </p:spPr>
      </p:pic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7280" cy="120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576000" y="1684440"/>
            <a:ext cx="5058720" cy="41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5888520" y="1684440"/>
            <a:ext cx="5058720" cy="41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ftr" idx="18"/>
          </p:nvPr>
        </p:nvSpPr>
        <p:spPr>
          <a:xfrm>
            <a:off x="3939840" y="6101280"/>
            <a:ext cx="3648240" cy="49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ffffff"/>
                </a:solidFill>
                <a:latin typeface="Montserrat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ffffff"/>
                </a:solidFill>
                <a:latin typeface="Montserrat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7" name="PlaceHolder 5"/>
          <p:cNvSpPr>
            <a:spLocks noGrp="1"/>
          </p:cNvSpPr>
          <p:nvPr>
            <p:ph type="dt" idx="19"/>
          </p:nvPr>
        </p:nvSpPr>
        <p:spPr>
          <a:xfrm>
            <a:off x="8289000" y="291960"/>
            <a:ext cx="2680560" cy="49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>
            <a:alphaModFix amt="79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组合 6"/>
          <p:cNvGrpSpPr/>
          <p:nvPr/>
        </p:nvGrpSpPr>
        <p:grpSpPr>
          <a:xfrm>
            <a:off x="360" y="7128000"/>
            <a:ext cx="11516400" cy="68400"/>
            <a:chOff x="360" y="7128000"/>
            <a:chExt cx="11516400" cy="68400"/>
          </a:xfrm>
        </p:grpSpPr>
        <p:sp>
          <p:nvSpPr>
            <p:cNvPr id="152" name="矩形 7"/>
            <p:cNvSpPr/>
            <p:nvPr/>
          </p:nvSpPr>
          <p:spPr>
            <a:xfrm>
              <a:off x="360" y="7128000"/>
              <a:ext cx="2876040" cy="6840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53" name="矩形 8"/>
            <p:cNvSpPr/>
            <p:nvPr/>
          </p:nvSpPr>
          <p:spPr>
            <a:xfrm>
              <a:off x="2871720" y="7128000"/>
              <a:ext cx="2884680" cy="6840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54" name="矩形 9"/>
            <p:cNvSpPr/>
            <p:nvPr/>
          </p:nvSpPr>
          <p:spPr>
            <a:xfrm>
              <a:off x="5760000" y="7128000"/>
              <a:ext cx="2877120" cy="6840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55" name="矩形 10"/>
            <p:cNvSpPr/>
            <p:nvPr/>
          </p:nvSpPr>
          <p:spPr>
            <a:xfrm>
              <a:off x="8640720" y="7128000"/>
              <a:ext cx="2876040" cy="6840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156" name="矩形 2" hidden="1"/>
          <p:cNvSpPr/>
          <p:nvPr/>
        </p:nvSpPr>
        <p:spPr>
          <a:xfrm>
            <a:off x="647640" y="720000"/>
            <a:ext cx="68400" cy="78840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Helvetica Neue"/>
              <a:ea typeface="MiSans Medium"/>
            </a:endParaRPr>
          </a:p>
        </p:txBody>
      </p:sp>
      <p:sp>
        <p:nvSpPr>
          <p:cNvPr id="157" name="文本框 2"/>
          <p:cNvSpPr/>
          <p:nvPr/>
        </p:nvSpPr>
        <p:spPr>
          <a:xfrm>
            <a:off x="522720" y="378720"/>
            <a:ext cx="860400" cy="272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US" sz="17300" spc="-1" strike="noStrike">
                <a:solidFill>
                  <a:srgbClr val="ca463a"/>
                </a:solidFill>
                <a:latin typeface="Helvetica Neue"/>
                <a:ea typeface="MiSans Medium"/>
              </a:rPr>
              <a:t>“</a:t>
            </a:r>
            <a:endParaRPr b="0" lang="en-US" sz="173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58" name="组合 10"/>
          <p:cNvGrpSpPr/>
          <p:nvPr/>
        </p:nvGrpSpPr>
        <p:grpSpPr>
          <a:xfrm>
            <a:off x="360" y="7128000"/>
            <a:ext cx="11516400" cy="68400"/>
            <a:chOff x="360" y="7128000"/>
            <a:chExt cx="11516400" cy="68400"/>
          </a:xfrm>
        </p:grpSpPr>
        <p:sp>
          <p:nvSpPr>
            <p:cNvPr id="159" name="矩形 11"/>
            <p:cNvSpPr/>
            <p:nvPr/>
          </p:nvSpPr>
          <p:spPr>
            <a:xfrm>
              <a:off x="360" y="7128000"/>
              <a:ext cx="2876040" cy="6840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60" name="矩形 12"/>
            <p:cNvSpPr/>
            <p:nvPr/>
          </p:nvSpPr>
          <p:spPr>
            <a:xfrm>
              <a:off x="2871720" y="7128000"/>
              <a:ext cx="2884680" cy="6840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61" name="矩形 13"/>
            <p:cNvSpPr/>
            <p:nvPr/>
          </p:nvSpPr>
          <p:spPr>
            <a:xfrm>
              <a:off x="5760000" y="7128000"/>
              <a:ext cx="2877120" cy="6840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62" name="矩形 14"/>
            <p:cNvSpPr/>
            <p:nvPr/>
          </p:nvSpPr>
          <p:spPr>
            <a:xfrm>
              <a:off x="8640720" y="7128000"/>
              <a:ext cx="2876040" cy="6840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163" name="文本框 3"/>
          <p:cNvSpPr/>
          <p:nvPr/>
        </p:nvSpPr>
        <p:spPr>
          <a:xfrm>
            <a:off x="5976360" y="4517640"/>
            <a:ext cx="860400" cy="272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US" sz="17300" spc="-1" strike="noStrike">
                <a:solidFill>
                  <a:srgbClr val="ca463a"/>
                </a:solidFill>
                <a:latin typeface="Helvetica Neue"/>
                <a:ea typeface="MiSans Medium"/>
              </a:rPr>
              <a:t>”</a:t>
            </a:r>
            <a:endParaRPr b="0" lang="en-US" sz="17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1"/>
          <p:cNvSpPr>
            <a:spLocks noGrp="1"/>
          </p:cNvSpPr>
          <p:nvPr>
            <p:ph type="ftr" idx="20"/>
          </p:nvPr>
        </p:nvSpPr>
        <p:spPr>
          <a:xfrm>
            <a:off x="3815280" y="6635880"/>
            <a:ext cx="3884400" cy="379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457200">
              <a:lnSpc>
                <a:spcPct val="100000"/>
              </a:lnSpc>
              <a:buNone/>
              <a:tabLst>
                <a:tab algn="l" pos="0"/>
              </a:tabLst>
              <a:def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defRPr>
            </a:lvl1pPr>
          </a:lstStyle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rPr>
              <a:t>&lt;footer&gt;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dt" idx="21"/>
          </p:nvPr>
        </p:nvSpPr>
        <p:spPr>
          <a:xfrm>
            <a:off x="793800" y="6635880"/>
            <a:ext cx="2588400" cy="379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>
            <a:alphaModFix amt="79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" name="组合 6"/>
          <p:cNvGrpSpPr/>
          <p:nvPr/>
        </p:nvGrpSpPr>
        <p:grpSpPr>
          <a:xfrm>
            <a:off x="360" y="7128000"/>
            <a:ext cx="11516400" cy="68400"/>
            <a:chOff x="360" y="7128000"/>
            <a:chExt cx="11516400" cy="68400"/>
          </a:xfrm>
        </p:grpSpPr>
        <p:sp>
          <p:nvSpPr>
            <p:cNvPr id="167" name="矩形 7"/>
            <p:cNvSpPr/>
            <p:nvPr/>
          </p:nvSpPr>
          <p:spPr>
            <a:xfrm>
              <a:off x="360" y="7128000"/>
              <a:ext cx="2876040" cy="6840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68" name="矩形 8"/>
            <p:cNvSpPr/>
            <p:nvPr/>
          </p:nvSpPr>
          <p:spPr>
            <a:xfrm>
              <a:off x="2871720" y="7128000"/>
              <a:ext cx="2884680" cy="6840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69" name="矩形 9"/>
            <p:cNvSpPr/>
            <p:nvPr/>
          </p:nvSpPr>
          <p:spPr>
            <a:xfrm>
              <a:off x="5760000" y="7128000"/>
              <a:ext cx="2877120" cy="6840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70" name="矩形 10"/>
            <p:cNvSpPr/>
            <p:nvPr/>
          </p:nvSpPr>
          <p:spPr>
            <a:xfrm>
              <a:off x="8640720" y="7128000"/>
              <a:ext cx="2876040" cy="6840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171" name="矩形 2" hidden="1"/>
          <p:cNvSpPr/>
          <p:nvPr/>
        </p:nvSpPr>
        <p:spPr>
          <a:xfrm>
            <a:off x="647640" y="720000"/>
            <a:ext cx="68400" cy="78840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Helvetica Neue"/>
              <a:ea typeface="MiSans Medium"/>
            </a:endParaRPr>
          </a:p>
        </p:txBody>
      </p:sp>
      <p:sp>
        <p:nvSpPr>
          <p:cNvPr id="172" name="文本框 2"/>
          <p:cNvSpPr/>
          <p:nvPr/>
        </p:nvSpPr>
        <p:spPr>
          <a:xfrm>
            <a:off x="522720" y="378720"/>
            <a:ext cx="860400" cy="272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US" sz="17300" spc="-1" strike="noStrike">
                <a:solidFill>
                  <a:srgbClr val="ca463a"/>
                </a:solidFill>
                <a:latin typeface="Helvetica Neue"/>
                <a:ea typeface="MiSans Medium"/>
              </a:rPr>
              <a:t>“</a:t>
            </a:r>
            <a:endParaRPr b="0" lang="en-US" sz="173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73" name="组合 10"/>
          <p:cNvGrpSpPr/>
          <p:nvPr/>
        </p:nvGrpSpPr>
        <p:grpSpPr>
          <a:xfrm>
            <a:off x="360" y="7128000"/>
            <a:ext cx="11516400" cy="68400"/>
            <a:chOff x="360" y="7128000"/>
            <a:chExt cx="11516400" cy="68400"/>
          </a:xfrm>
        </p:grpSpPr>
        <p:sp>
          <p:nvSpPr>
            <p:cNvPr id="174" name="矩形 11"/>
            <p:cNvSpPr/>
            <p:nvPr/>
          </p:nvSpPr>
          <p:spPr>
            <a:xfrm>
              <a:off x="360" y="7128000"/>
              <a:ext cx="2876040" cy="6840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75" name="矩形 12"/>
            <p:cNvSpPr/>
            <p:nvPr/>
          </p:nvSpPr>
          <p:spPr>
            <a:xfrm>
              <a:off x="2871720" y="7128000"/>
              <a:ext cx="2884680" cy="6840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76" name="矩形 13"/>
            <p:cNvSpPr/>
            <p:nvPr/>
          </p:nvSpPr>
          <p:spPr>
            <a:xfrm>
              <a:off x="5760000" y="7128000"/>
              <a:ext cx="2877120" cy="6840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77" name="矩形 14"/>
            <p:cNvSpPr/>
            <p:nvPr/>
          </p:nvSpPr>
          <p:spPr>
            <a:xfrm>
              <a:off x="8640720" y="7128000"/>
              <a:ext cx="2876040" cy="6840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178" name="文本框 3"/>
          <p:cNvSpPr/>
          <p:nvPr/>
        </p:nvSpPr>
        <p:spPr>
          <a:xfrm>
            <a:off x="5976360" y="4517640"/>
            <a:ext cx="860400" cy="272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US" sz="17300" spc="-1" strike="noStrike">
                <a:solidFill>
                  <a:srgbClr val="ca463a"/>
                </a:solidFill>
                <a:latin typeface="Helvetica Neue"/>
                <a:ea typeface="MiSans Medium"/>
              </a:rPr>
              <a:t>”</a:t>
            </a:r>
            <a:endParaRPr b="0" lang="en-US" sz="17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7280" cy="120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576000" y="1684440"/>
            <a:ext cx="5058720" cy="41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5888520" y="1684440"/>
            <a:ext cx="5058720" cy="41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4"/>
          <p:cNvSpPr>
            <a:spLocks noGrp="1"/>
          </p:cNvSpPr>
          <p:nvPr>
            <p:ph type="ftr" idx="22"/>
          </p:nvPr>
        </p:nvSpPr>
        <p:spPr>
          <a:xfrm>
            <a:off x="3815280" y="6635880"/>
            <a:ext cx="3884400" cy="379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457200">
              <a:lnSpc>
                <a:spcPct val="100000"/>
              </a:lnSpc>
              <a:buNone/>
              <a:tabLst>
                <a:tab algn="l" pos="0"/>
              </a:tabLst>
              <a:def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defRPr>
            </a:lvl1pPr>
          </a:lstStyle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rPr>
              <a:t>&lt;footer&gt;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3" name="PlaceHolder 5"/>
          <p:cNvSpPr>
            <a:spLocks noGrp="1"/>
          </p:cNvSpPr>
          <p:nvPr>
            <p:ph type="dt" idx="23"/>
          </p:nvPr>
        </p:nvSpPr>
        <p:spPr>
          <a:xfrm>
            <a:off x="793800" y="6635880"/>
            <a:ext cx="2588400" cy="379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3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>
            <a:alphaModFix amt="79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" name="组合 6"/>
          <p:cNvGrpSpPr/>
          <p:nvPr/>
        </p:nvGrpSpPr>
        <p:grpSpPr>
          <a:xfrm>
            <a:off x="360" y="7128000"/>
            <a:ext cx="11516400" cy="68400"/>
            <a:chOff x="360" y="7128000"/>
            <a:chExt cx="11516400" cy="68400"/>
          </a:xfrm>
        </p:grpSpPr>
        <p:sp>
          <p:nvSpPr>
            <p:cNvPr id="188" name="矩形 7"/>
            <p:cNvSpPr/>
            <p:nvPr/>
          </p:nvSpPr>
          <p:spPr>
            <a:xfrm>
              <a:off x="360" y="7128000"/>
              <a:ext cx="2876040" cy="6840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89" name="矩形 8"/>
            <p:cNvSpPr/>
            <p:nvPr/>
          </p:nvSpPr>
          <p:spPr>
            <a:xfrm>
              <a:off x="2871720" y="7128000"/>
              <a:ext cx="2884680" cy="6840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90" name="矩形 9"/>
            <p:cNvSpPr/>
            <p:nvPr/>
          </p:nvSpPr>
          <p:spPr>
            <a:xfrm>
              <a:off x="5760000" y="7128000"/>
              <a:ext cx="2877120" cy="6840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91" name="矩形 10"/>
            <p:cNvSpPr/>
            <p:nvPr/>
          </p:nvSpPr>
          <p:spPr>
            <a:xfrm>
              <a:off x="8640720" y="7128000"/>
              <a:ext cx="2876040" cy="6840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192" name="矩形 2" hidden="1"/>
          <p:cNvSpPr/>
          <p:nvPr/>
        </p:nvSpPr>
        <p:spPr>
          <a:xfrm>
            <a:off x="647640" y="720000"/>
            <a:ext cx="68400" cy="78840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Helvetica Neue"/>
              <a:ea typeface="MiSans Medium"/>
            </a:endParaRPr>
          </a:p>
        </p:txBody>
      </p:sp>
      <p:sp>
        <p:nvSpPr>
          <p:cNvPr id="193" name="文本框 2"/>
          <p:cNvSpPr/>
          <p:nvPr/>
        </p:nvSpPr>
        <p:spPr>
          <a:xfrm>
            <a:off x="522720" y="378720"/>
            <a:ext cx="860400" cy="272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US" sz="17300" spc="-1" strike="noStrike">
                <a:solidFill>
                  <a:srgbClr val="ca463a"/>
                </a:solidFill>
                <a:latin typeface="Helvetica Neue"/>
                <a:ea typeface="MiSans Medium"/>
              </a:rPr>
              <a:t>“</a:t>
            </a:r>
            <a:endParaRPr b="0" lang="en-US" sz="173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94" name="组合 10"/>
          <p:cNvGrpSpPr/>
          <p:nvPr/>
        </p:nvGrpSpPr>
        <p:grpSpPr>
          <a:xfrm>
            <a:off x="360" y="7128000"/>
            <a:ext cx="11516400" cy="68400"/>
            <a:chOff x="360" y="7128000"/>
            <a:chExt cx="11516400" cy="68400"/>
          </a:xfrm>
        </p:grpSpPr>
        <p:sp>
          <p:nvSpPr>
            <p:cNvPr id="195" name="矩形 11"/>
            <p:cNvSpPr/>
            <p:nvPr/>
          </p:nvSpPr>
          <p:spPr>
            <a:xfrm>
              <a:off x="360" y="7128000"/>
              <a:ext cx="2876040" cy="6840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96" name="矩形 12"/>
            <p:cNvSpPr/>
            <p:nvPr/>
          </p:nvSpPr>
          <p:spPr>
            <a:xfrm>
              <a:off x="2871720" y="7128000"/>
              <a:ext cx="2884680" cy="6840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97" name="矩形 13"/>
            <p:cNvSpPr/>
            <p:nvPr/>
          </p:nvSpPr>
          <p:spPr>
            <a:xfrm>
              <a:off x="5760000" y="7128000"/>
              <a:ext cx="2877120" cy="6840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98" name="矩形 14"/>
            <p:cNvSpPr/>
            <p:nvPr/>
          </p:nvSpPr>
          <p:spPr>
            <a:xfrm>
              <a:off x="8640720" y="7128000"/>
              <a:ext cx="2876040" cy="6840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199" name="文本框 3"/>
          <p:cNvSpPr/>
          <p:nvPr/>
        </p:nvSpPr>
        <p:spPr>
          <a:xfrm>
            <a:off x="5976360" y="4517640"/>
            <a:ext cx="860400" cy="272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US" sz="17300" spc="-1" strike="noStrike">
                <a:solidFill>
                  <a:srgbClr val="ca463a"/>
                </a:solidFill>
                <a:latin typeface="Helvetica Neue"/>
                <a:ea typeface="MiSans Medium"/>
              </a:rPr>
              <a:t>”</a:t>
            </a:r>
            <a:endParaRPr b="0" lang="en-US" sz="17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7280" cy="120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 type="body"/>
          </p:nvPr>
        </p:nvSpPr>
        <p:spPr>
          <a:xfrm>
            <a:off x="576000" y="1684440"/>
            <a:ext cx="5058720" cy="41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 type="body"/>
          </p:nvPr>
        </p:nvSpPr>
        <p:spPr>
          <a:xfrm>
            <a:off x="5888520" y="1684440"/>
            <a:ext cx="5058720" cy="41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PlaceHolder 4"/>
          <p:cNvSpPr>
            <a:spLocks noGrp="1"/>
          </p:cNvSpPr>
          <p:nvPr>
            <p:ph type="ftr" idx="24"/>
          </p:nvPr>
        </p:nvSpPr>
        <p:spPr>
          <a:xfrm>
            <a:off x="3815280" y="6635880"/>
            <a:ext cx="3884400" cy="379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457200">
              <a:lnSpc>
                <a:spcPct val="100000"/>
              </a:lnSpc>
              <a:buNone/>
              <a:tabLst>
                <a:tab algn="l" pos="0"/>
              </a:tabLst>
              <a:def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defRPr>
            </a:lvl1pPr>
          </a:lstStyle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rPr>
              <a:t>&lt;footer&gt;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4" name="PlaceHolder 5"/>
          <p:cNvSpPr>
            <a:spLocks noGrp="1"/>
          </p:cNvSpPr>
          <p:nvPr>
            <p:ph type="dt" idx="25"/>
          </p:nvPr>
        </p:nvSpPr>
        <p:spPr>
          <a:xfrm>
            <a:off x="793800" y="6635880"/>
            <a:ext cx="2588400" cy="379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>
            <a:alphaModFix amt="74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6"/>
          <p:cNvGrpSpPr/>
          <p:nvPr/>
        </p:nvGrpSpPr>
        <p:grpSpPr>
          <a:xfrm>
            <a:off x="360" y="7128000"/>
            <a:ext cx="11516400" cy="68400"/>
            <a:chOff x="360" y="7128000"/>
            <a:chExt cx="11516400" cy="68400"/>
          </a:xfrm>
        </p:grpSpPr>
        <p:sp>
          <p:nvSpPr>
            <p:cNvPr id="22" name="矩形 7"/>
            <p:cNvSpPr/>
            <p:nvPr/>
          </p:nvSpPr>
          <p:spPr>
            <a:xfrm>
              <a:off x="360" y="7128000"/>
              <a:ext cx="2876040" cy="6840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23" name="矩形 8"/>
            <p:cNvSpPr/>
            <p:nvPr/>
          </p:nvSpPr>
          <p:spPr>
            <a:xfrm>
              <a:off x="2871720" y="7128000"/>
              <a:ext cx="2884680" cy="6840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24" name="矩形 9"/>
            <p:cNvSpPr/>
            <p:nvPr/>
          </p:nvSpPr>
          <p:spPr>
            <a:xfrm>
              <a:off x="5760000" y="7128000"/>
              <a:ext cx="2877120" cy="6840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25" name="矩形 10"/>
            <p:cNvSpPr/>
            <p:nvPr/>
          </p:nvSpPr>
          <p:spPr>
            <a:xfrm>
              <a:off x="8640720" y="7128000"/>
              <a:ext cx="2876040" cy="6840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26" name="矩形 2" hidden="1"/>
          <p:cNvSpPr/>
          <p:nvPr/>
        </p:nvSpPr>
        <p:spPr>
          <a:xfrm>
            <a:off x="647640" y="720000"/>
            <a:ext cx="68400" cy="78840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Helvetica Neue"/>
              <a:ea typeface="MiSans Medium"/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900000" y="2913480"/>
            <a:ext cx="8640720" cy="3600"/>
          </a:xfrm>
          <a:prstGeom prst="straightConnector1">
            <a:avLst/>
          </a:prstGeom>
          <a:ln w="12700">
            <a:solidFill>
              <a:srgbClr val="bfbfbf"/>
            </a:solidFill>
            <a:round/>
          </a:ln>
        </p:spPr>
      </p:cxnSp>
      <p:grpSp>
        <p:nvGrpSpPr>
          <p:cNvPr id="28" name="组合 32"/>
          <p:cNvGrpSpPr/>
          <p:nvPr/>
        </p:nvGrpSpPr>
        <p:grpSpPr>
          <a:xfrm>
            <a:off x="900000" y="1257480"/>
            <a:ext cx="6495120" cy="716400"/>
            <a:chOff x="900000" y="1257480"/>
            <a:chExt cx="6495120" cy="716400"/>
          </a:xfrm>
        </p:grpSpPr>
        <p:sp>
          <p:nvSpPr>
            <p:cNvPr id="29" name="文本框 14"/>
            <p:cNvSpPr/>
            <p:nvPr/>
          </p:nvSpPr>
          <p:spPr>
            <a:xfrm>
              <a:off x="900000" y="1257480"/>
              <a:ext cx="3455640" cy="716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457200">
                <a:lnSpc>
                  <a:spcPct val="100000"/>
                </a:lnSpc>
              </a:pPr>
              <a:r>
                <a:rPr b="0" lang="en-US" sz="4000" spc="-1" strike="noStrike">
                  <a:solidFill>
                    <a:srgbClr val="2a3135"/>
                  </a:solidFill>
                  <a:latin typeface="Helvetica Neue"/>
                  <a:ea typeface="MiSans Medium"/>
                </a:rPr>
                <a:t>AOSCC 2024</a:t>
              </a:r>
              <a:endParaRPr b="0" lang="en-US" sz="4000" spc="-1" strike="noStrike">
                <a:solidFill>
                  <a:srgbClr val="000000"/>
                </a:solidFill>
                <a:latin typeface="Arial"/>
              </a:endParaRPr>
            </a:p>
          </p:txBody>
        </p:sp>
        <p:cxnSp>
          <p:nvCxnSpPr>
            <p:cNvPr id="30" name="直接连接符 30"/>
            <p:cNvCxnSpPr/>
            <p:nvPr/>
          </p:nvCxnSpPr>
          <p:spPr>
            <a:xfrm>
              <a:off x="4451040" y="1307160"/>
              <a:ext cx="3600" cy="579600"/>
            </a:xfrm>
            <a:prstGeom prst="straightConnector1">
              <a:avLst/>
            </a:prstGeom>
            <a:ln w="25400">
              <a:solidFill>
                <a:srgbClr val="ca463a"/>
              </a:solidFill>
              <a:round/>
            </a:ln>
          </p:spPr>
        </p:cxnSp>
        <p:sp>
          <p:nvSpPr>
            <p:cNvPr id="31" name="文本框 31"/>
            <p:cNvSpPr/>
            <p:nvPr/>
          </p:nvSpPr>
          <p:spPr>
            <a:xfrm>
              <a:off x="4606920" y="1257480"/>
              <a:ext cx="2788200" cy="716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defTabSz="457200">
                <a:lnSpc>
                  <a:spcPct val="100000"/>
                </a:lnSpc>
              </a:pPr>
              <a:r>
                <a:rPr b="0" lang="zh-CN" sz="3800" spc="-1" strike="noStrike">
                  <a:solidFill>
                    <a:srgbClr val="ca463a"/>
                  </a:solidFill>
                  <a:latin typeface="Helvetica Neue"/>
                  <a:ea typeface="MiSans Medium"/>
                </a:rPr>
                <a:t>欢迎</a:t>
              </a:r>
              <a:endParaRPr b="0" lang="en-US" sz="3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32" name="组合 6"/>
          <p:cNvGrpSpPr/>
          <p:nvPr/>
        </p:nvGrpSpPr>
        <p:grpSpPr>
          <a:xfrm>
            <a:off x="360" y="7128000"/>
            <a:ext cx="11516400" cy="68400"/>
            <a:chOff x="360" y="7128000"/>
            <a:chExt cx="11516400" cy="68400"/>
          </a:xfrm>
        </p:grpSpPr>
        <p:sp>
          <p:nvSpPr>
            <p:cNvPr id="33" name="矩形 7"/>
            <p:cNvSpPr/>
            <p:nvPr/>
          </p:nvSpPr>
          <p:spPr>
            <a:xfrm>
              <a:off x="360" y="7128000"/>
              <a:ext cx="2876040" cy="6840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34" name="矩形 8"/>
            <p:cNvSpPr/>
            <p:nvPr/>
          </p:nvSpPr>
          <p:spPr>
            <a:xfrm>
              <a:off x="2871720" y="7128000"/>
              <a:ext cx="2884680" cy="6840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35" name="矩形 9"/>
            <p:cNvSpPr/>
            <p:nvPr/>
          </p:nvSpPr>
          <p:spPr>
            <a:xfrm>
              <a:off x="5760000" y="7128000"/>
              <a:ext cx="2877120" cy="6840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36" name="矩形 10"/>
            <p:cNvSpPr/>
            <p:nvPr/>
          </p:nvSpPr>
          <p:spPr>
            <a:xfrm>
              <a:off x="8640720" y="7128000"/>
              <a:ext cx="2876040" cy="6840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37" name="PlaceHolder 1"/>
          <p:cNvSpPr>
            <a:spLocks noGrp="1"/>
          </p:cNvSpPr>
          <p:nvPr>
            <p:ph type="ftr" idx="3"/>
          </p:nvPr>
        </p:nvSpPr>
        <p:spPr>
          <a:xfrm>
            <a:off x="3922560" y="6177240"/>
            <a:ext cx="2588400" cy="379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457200">
              <a:lnSpc>
                <a:spcPct val="100000"/>
              </a:lnSpc>
              <a:buNone/>
              <a:tabLst>
                <a:tab algn="l" pos="0"/>
              </a:tabLst>
              <a:defRPr b="0" lang="en-US" sz="1600" spc="-1" strike="noStrike">
                <a:solidFill>
                  <a:schemeClr val="dk1"/>
                </a:solidFill>
                <a:latin typeface="Helvetica Neue"/>
                <a:ea typeface="MiSans Medium"/>
              </a:defRPr>
            </a:lvl1pPr>
          </a:lstStyle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/>
                </a:solidFill>
                <a:latin typeface="Helvetica Neue"/>
                <a:ea typeface="MiSans Medium"/>
              </a:rPr>
              <a:t>&lt;footer&gt;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dt" idx="4"/>
          </p:nvPr>
        </p:nvSpPr>
        <p:spPr>
          <a:xfrm>
            <a:off x="900000" y="6177240"/>
            <a:ext cx="2588400" cy="379800"/>
          </a:xfrm>
          <a:prstGeom prst="rect">
            <a:avLst/>
          </a:prstGeom>
          <a:noFill/>
          <a:ln w="0">
            <a:noFill/>
          </a:ln>
        </p:spPr>
        <p:txBody>
          <a:bodyPr lIns="90000" rIns="91440" tIns="45720" bIns="45720" anchor="ctr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7640" cy="120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576000" y="1684440"/>
            <a:ext cx="10367640" cy="417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</a:t>
            </a: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</a:t>
            </a: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Outline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nth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Outlin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>
            <a:alphaModFix amt="79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组合 6"/>
          <p:cNvGrpSpPr/>
          <p:nvPr/>
        </p:nvGrpSpPr>
        <p:grpSpPr>
          <a:xfrm>
            <a:off x="360" y="7128000"/>
            <a:ext cx="11516400" cy="68400"/>
            <a:chOff x="360" y="7128000"/>
            <a:chExt cx="11516400" cy="68400"/>
          </a:xfrm>
        </p:grpSpPr>
        <p:sp>
          <p:nvSpPr>
            <p:cNvPr id="42" name="矩形 7"/>
            <p:cNvSpPr/>
            <p:nvPr/>
          </p:nvSpPr>
          <p:spPr>
            <a:xfrm>
              <a:off x="360" y="7128000"/>
              <a:ext cx="2876040" cy="6840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43" name="矩形 8"/>
            <p:cNvSpPr/>
            <p:nvPr/>
          </p:nvSpPr>
          <p:spPr>
            <a:xfrm>
              <a:off x="2871720" y="7128000"/>
              <a:ext cx="2884680" cy="6840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44" name="矩形 9"/>
            <p:cNvSpPr/>
            <p:nvPr/>
          </p:nvSpPr>
          <p:spPr>
            <a:xfrm>
              <a:off x="5760000" y="7128000"/>
              <a:ext cx="2877120" cy="6840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45" name="矩形 10"/>
            <p:cNvSpPr/>
            <p:nvPr/>
          </p:nvSpPr>
          <p:spPr>
            <a:xfrm>
              <a:off x="8640720" y="7128000"/>
              <a:ext cx="2876040" cy="6840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46" name="矩形 2"/>
          <p:cNvSpPr/>
          <p:nvPr/>
        </p:nvSpPr>
        <p:spPr>
          <a:xfrm>
            <a:off x="647640" y="720000"/>
            <a:ext cx="68400" cy="78840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Helvetica Neue"/>
              <a:ea typeface="MiSans Medium"/>
            </a:endParaRPr>
          </a:p>
        </p:txBody>
      </p: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7280" cy="120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76000" y="1684440"/>
            <a:ext cx="5058720" cy="1990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Outline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Outlin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888520" y="1684440"/>
            <a:ext cx="5058720" cy="1990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76000" y="3865320"/>
            <a:ext cx="5058720" cy="1990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5888520" y="3865320"/>
            <a:ext cx="5058720" cy="1990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6"/>
          <p:cNvSpPr>
            <a:spLocks noGrp="1"/>
          </p:cNvSpPr>
          <p:nvPr>
            <p:ph type="ftr" idx="5"/>
          </p:nvPr>
        </p:nvSpPr>
        <p:spPr>
          <a:xfrm>
            <a:off x="3815280" y="6635880"/>
            <a:ext cx="3884400" cy="379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457200">
              <a:lnSpc>
                <a:spcPct val="100000"/>
              </a:lnSpc>
              <a:buNone/>
              <a:tabLst>
                <a:tab algn="l" pos="0"/>
              </a:tabLst>
              <a:defRPr b="0" lang="en-US" sz="1600" spc="-1" strike="noStrike">
                <a:solidFill>
                  <a:schemeClr val="dk1">
                    <a:tint val="75000"/>
                  </a:schemeClr>
                </a:solidFill>
                <a:latin typeface="MiSans"/>
                <a:ea typeface="MiSans"/>
              </a:defRPr>
            </a:lvl1pPr>
          </a:lstStyle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>
                    <a:tint val="75000"/>
                  </a:schemeClr>
                </a:solidFill>
                <a:latin typeface="MiSans"/>
                <a:ea typeface="MiSans"/>
              </a:rPr>
              <a:t>&lt;footer&gt;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PlaceHolder 7"/>
          <p:cNvSpPr>
            <a:spLocks noGrp="1"/>
          </p:cNvSpPr>
          <p:nvPr>
            <p:ph type="dt" idx="6"/>
          </p:nvPr>
        </p:nvSpPr>
        <p:spPr>
          <a:xfrm>
            <a:off x="793800" y="6635880"/>
            <a:ext cx="2588400" cy="379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>
            <a:alphaModFix amt="79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组合 6"/>
          <p:cNvGrpSpPr/>
          <p:nvPr/>
        </p:nvGrpSpPr>
        <p:grpSpPr>
          <a:xfrm>
            <a:off x="360" y="7128000"/>
            <a:ext cx="11516400" cy="68400"/>
            <a:chOff x="360" y="7128000"/>
            <a:chExt cx="11516400" cy="68400"/>
          </a:xfrm>
        </p:grpSpPr>
        <p:sp>
          <p:nvSpPr>
            <p:cNvPr id="60" name="矩形 7"/>
            <p:cNvSpPr/>
            <p:nvPr/>
          </p:nvSpPr>
          <p:spPr>
            <a:xfrm>
              <a:off x="360" y="7128000"/>
              <a:ext cx="2876040" cy="6840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61" name="矩形 8"/>
            <p:cNvSpPr/>
            <p:nvPr/>
          </p:nvSpPr>
          <p:spPr>
            <a:xfrm>
              <a:off x="2871720" y="7128000"/>
              <a:ext cx="2884680" cy="6840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62" name="矩形 9"/>
            <p:cNvSpPr/>
            <p:nvPr/>
          </p:nvSpPr>
          <p:spPr>
            <a:xfrm>
              <a:off x="5760000" y="7128000"/>
              <a:ext cx="2877120" cy="6840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63" name="矩形 10"/>
            <p:cNvSpPr/>
            <p:nvPr/>
          </p:nvSpPr>
          <p:spPr>
            <a:xfrm>
              <a:off x="8640720" y="7128000"/>
              <a:ext cx="2876040" cy="6840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64" name="矩形 2"/>
          <p:cNvSpPr/>
          <p:nvPr/>
        </p:nvSpPr>
        <p:spPr>
          <a:xfrm>
            <a:off x="647640" y="720000"/>
            <a:ext cx="68400" cy="78840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Helvetica Neue"/>
              <a:ea typeface="MiSans Medium"/>
            </a:endParaRPr>
          </a:p>
        </p:txBody>
      </p:sp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7280" cy="120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76000" y="1684440"/>
            <a:ext cx="10367280" cy="41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ftr" idx="7"/>
          </p:nvPr>
        </p:nvSpPr>
        <p:spPr>
          <a:xfrm>
            <a:off x="3815280" y="6635880"/>
            <a:ext cx="3884400" cy="379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457200">
              <a:lnSpc>
                <a:spcPct val="100000"/>
              </a:lnSpc>
              <a:buNone/>
              <a:tabLst>
                <a:tab algn="l" pos="0"/>
              </a:tabLst>
              <a:defRPr b="0" lang="en-US" sz="1600" spc="-1" strike="noStrike">
                <a:solidFill>
                  <a:schemeClr val="dk1">
                    <a:tint val="75000"/>
                  </a:schemeClr>
                </a:solidFill>
                <a:latin typeface="MiSans"/>
                <a:ea typeface="MiSans"/>
              </a:defRPr>
            </a:lvl1pPr>
          </a:lstStyle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>
                    <a:tint val="75000"/>
                  </a:schemeClr>
                </a:solidFill>
                <a:latin typeface="MiSans"/>
                <a:ea typeface="MiSans"/>
              </a:rPr>
              <a:t>&lt;footer&gt;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dt" idx="8"/>
          </p:nvPr>
        </p:nvSpPr>
        <p:spPr>
          <a:xfrm>
            <a:off x="793800" y="6635880"/>
            <a:ext cx="2588400" cy="379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>
            <a:alphaModFix amt="79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组合 6"/>
          <p:cNvGrpSpPr/>
          <p:nvPr/>
        </p:nvGrpSpPr>
        <p:grpSpPr>
          <a:xfrm>
            <a:off x="360" y="7128000"/>
            <a:ext cx="11516400" cy="68400"/>
            <a:chOff x="360" y="7128000"/>
            <a:chExt cx="11516400" cy="68400"/>
          </a:xfrm>
        </p:grpSpPr>
        <p:sp>
          <p:nvSpPr>
            <p:cNvPr id="72" name="矩形 7"/>
            <p:cNvSpPr/>
            <p:nvPr/>
          </p:nvSpPr>
          <p:spPr>
            <a:xfrm>
              <a:off x="360" y="7128000"/>
              <a:ext cx="2876040" cy="6840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73" name="矩形 8"/>
            <p:cNvSpPr/>
            <p:nvPr/>
          </p:nvSpPr>
          <p:spPr>
            <a:xfrm>
              <a:off x="2871720" y="7128000"/>
              <a:ext cx="2884680" cy="6840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74" name="矩形 9"/>
            <p:cNvSpPr/>
            <p:nvPr/>
          </p:nvSpPr>
          <p:spPr>
            <a:xfrm>
              <a:off x="5760000" y="7128000"/>
              <a:ext cx="2877120" cy="6840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75" name="矩形 10"/>
            <p:cNvSpPr/>
            <p:nvPr/>
          </p:nvSpPr>
          <p:spPr>
            <a:xfrm>
              <a:off x="8640720" y="7128000"/>
              <a:ext cx="2876040" cy="6840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76" name="矩形 2"/>
          <p:cNvSpPr/>
          <p:nvPr/>
        </p:nvSpPr>
        <p:spPr>
          <a:xfrm>
            <a:off x="647640" y="720000"/>
            <a:ext cx="68400" cy="78840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Helvetica Neue"/>
              <a:ea typeface="MiSans Medium"/>
            </a:endParaRPr>
          </a:p>
        </p:txBody>
      </p:sp>
      <p:sp>
        <p:nvSpPr>
          <p:cNvPr id="77" name="Date Placeholder 3"/>
          <p:cNvSpPr/>
          <p:nvPr/>
        </p:nvSpPr>
        <p:spPr>
          <a:xfrm>
            <a:off x="793800" y="6635880"/>
            <a:ext cx="2588400" cy="37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defTabSz="457200">
              <a:lnSpc>
                <a:spcPct val="100000"/>
              </a:lnSpc>
            </a:pPr>
            <a:fld id="{D672D185-EDBA-4350-A996-4A03A3C58B12}" type="datetime1">
              <a: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rPr>
              <a:t>07/24/2024</a:t>
            </a:fld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Date Placeholder 3"/>
          <p:cNvSpPr/>
          <p:nvPr/>
        </p:nvSpPr>
        <p:spPr>
          <a:xfrm>
            <a:off x="793800" y="6635880"/>
            <a:ext cx="2588400" cy="37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defTabSz="457200">
              <a:lnSpc>
                <a:spcPct val="100000"/>
              </a:lnSpc>
            </a:pPr>
            <a:fld id="{229BCAC2-C753-447A-84D7-491BEC29129F}" type="datetime1">
              <a: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rPr>
              <a:t>07/24/2024</a:t>
            </a:fld>
            <a:endParaRPr b="0" lang="en-US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7280" cy="120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76000" y="1684440"/>
            <a:ext cx="5058720" cy="41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5888520" y="1684440"/>
            <a:ext cx="5058720" cy="41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ftr" idx="9"/>
          </p:nvPr>
        </p:nvSpPr>
        <p:spPr>
          <a:xfrm>
            <a:off x="3815280" y="6635880"/>
            <a:ext cx="3884400" cy="379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457200">
              <a:lnSpc>
                <a:spcPct val="100000"/>
              </a:lnSpc>
              <a:buNone/>
              <a:tabLst>
                <a:tab algn="l" pos="0"/>
              </a:tabLst>
              <a:def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defRPr>
            </a:lvl1pPr>
          </a:lstStyle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rPr>
              <a:t>&lt;footer&gt;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>
            <a:alphaModFix amt="79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组合 6"/>
          <p:cNvGrpSpPr/>
          <p:nvPr/>
        </p:nvGrpSpPr>
        <p:grpSpPr>
          <a:xfrm>
            <a:off x="360" y="7128000"/>
            <a:ext cx="11516400" cy="68400"/>
            <a:chOff x="360" y="7128000"/>
            <a:chExt cx="11516400" cy="68400"/>
          </a:xfrm>
        </p:grpSpPr>
        <p:sp>
          <p:nvSpPr>
            <p:cNvPr id="87" name="矩形 7"/>
            <p:cNvSpPr/>
            <p:nvPr/>
          </p:nvSpPr>
          <p:spPr>
            <a:xfrm>
              <a:off x="360" y="7128000"/>
              <a:ext cx="2876040" cy="6840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88" name="矩形 8"/>
            <p:cNvSpPr/>
            <p:nvPr/>
          </p:nvSpPr>
          <p:spPr>
            <a:xfrm>
              <a:off x="2871720" y="7128000"/>
              <a:ext cx="2884680" cy="6840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89" name="矩形 9"/>
            <p:cNvSpPr/>
            <p:nvPr/>
          </p:nvSpPr>
          <p:spPr>
            <a:xfrm>
              <a:off x="5760000" y="7128000"/>
              <a:ext cx="2877120" cy="6840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90" name="矩形 10"/>
            <p:cNvSpPr/>
            <p:nvPr/>
          </p:nvSpPr>
          <p:spPr>
            <a:xfrm>
              <a:off x="8640720" y="7128000"/>
              <a:ext cx="2876040" cy="6840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91" name="矩形 2" hidden="1"/>
          <p:cNvSpPr/>
          <p:nvPr/>
        </p:nvSpPr>
        <p:spPr>
          <a:xfrm>
            <a:off x="647640" y="720000"/>
            <a:ext cx="68400" cy="78840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Helvetica Neue"/>
              <a:ea typeface="MiSans Medium"/>
            </a:endParaRPr>
          </a:p>
        </p:txBody>
      </p:sp>
      <p:sp>
        <p:nvSpPr>
          <p:cNvPr id="92" name="文本框 2"/>
          <p:cNvSpPr/>
          <p:nvPr/>
        </p:nvSpPr>
        <p:spPr>
          <a:xfrm>
            <a:off x="522720" y="378720"/>
            <a:ext cx="860400" cy="272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US" sz="17300" spc="-1" strike="noStrike">
                <a:solidFill>
                  <a:srgbClr val="ca463a"/>
                </a:solidFill>
                <a:latin typeface="Helvetica Neue"/>
                <a:ea typeface="MiSans Medium"/>
              </a:rPr>
              <a:t>“</a:t>
            </a:r>
            <a:endParaRPr b="0" lang="en-US" sz="173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93" name="组合 10"/>
          <p:cNvGrpSpPr/>
          <p:nvPr/>
        </p:nvGrpSpPr>
        <p:grpSpPr>
          <a:xfrm>
            <a:off x="360" y="7128000"/>
            <a:ext cx="11516400" cy="68400"/>
            <a:chOff x="360" y="7128000"/>
            <a:chExt cx="11516400" cy="68400"/>
          </a:xfrm>
        </p:grpSpPr>
        <p:sp>
          <p:nvSpPr>
            <p:cNvPr id="94" name="矩形 11"/>
            <p:cNvSpPr/>
            <p:nvPr/>
          </p:nvSpPr>
          <p:spPr>
            <a:xfrm>
              <a:off x="360" y="7128000"/>
              <a:ext cx="2876040" cy="6840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95" name="矩形 12"/>
            <p:cNvSpPr/>
            <p:nvPr/>
          </p:nvSpPr>
          <p:spPr>
            <a:xfrm>
              <a:off x="2871720" y="7128000"/>
              <a:ext cx="2884680" cy="6840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96" name="矩形 13"/>
            <p:cNvSpPr/>
            <p:nvPr/>
          </p:nvSpPr>
          <p:spPr>
            <a:xfrm>
              <a:off x="5760000" y="7128000"/>
              <a:ext cx="2877120" cy="6840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97" name="矩形 14"/>
            <p:cNvSpPr/>
            <p:nvPr/>
          </p:nvSpPr>
          <p:spPr>
            <a:xfrm>
              <a:off x="8640720" y="7128000"/>
              <a:ext cx="2876040" cy="6840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98" name="文本框 3"/>
          <p:cNvSpPr/>
          <p:nvPr/>
        </p:nvSpPr>
        <p:spPr>
          <a:xfrm>
            <a:off x="5976360" y="4517640"/>
            <a:ext cx="860400" cy="272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US" sz="17300" spc="-1" strike="noStrike">
                <a:solidFill>
                  <a:srgbClr val="ca463a"/>
                </a:solidFill>
                <a:latin typeface="Helvetica Neue"/>
                <a:ea typeface="MiSans Medium"/>
              </a:rPr>
              <a:t>”</a:t>
            </a:r>
            <a:endParaRPr b="0" lang="en-US" sz="17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7280" cy="120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76000" y="1684440"/>
            <a:ext cx="5058720" cy="41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888520" y="1684440"/>
            <a:ext cx="5058720" cy="41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ftr" idx="10"/>
          </p:nvPr>
        </p:nvSpPr>
        <p:spPr>
          <a:xfrm>
            <a:off x="3815280" y="6635880"/>
            <a:ext cx="3884400" cy="379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457200">
              <a:lnSpc>
                <a:spcPct val="100000"/>
              </a:lnSpc>
              <a:buNone/>
              <a:tabLst>
                <a:tab algn="l" pos="0"/>
              </a:tabLst>
              <a:def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defRPr>
            </a:lvl1pPr>
          </a:lstStyle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rPr>
              <a:t>&lt;footer&gt;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" name="PlaceHolder 5"/>
          <p:cNvSpPr>
            <a:spLocks noGrp="1"/>
          </p:cNvSpPr>
          <p:nvPr>
            <p:ph type="dt" idx="11"/>
          </p:nvPr>
        </p:nvSpPr>
        <p:spPr>
          <a:xfrm>
            <a:off x="793800" y="6635880"/>
            <a:ext cx="2588400" cy="379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>
            <a:alphaModFix amt="79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组合 6"/>
          <p:cNvGrpSpPr/>
          <p:nvPr/>
        </p:nvGrpSpPr>
        <p:grpSpPr>
          <a:xfrm>
            <a:off x="360" y="7128000"/>
            <a:ext cx="11516400" cy="68400"/>
            <a:chOff x="360" y="7128000"/>
            <a:chExt cx="11516400" cy="68400"/>
          </a:xfrm>
        </p:grpSpPr>
        <p:sp>
          <p:nvSpPr>
            <p:cNvPr id="108" name="矩形 7"/>
            <p:cNvSpPr/>
            <p:nvPr/>
          </p:nvSpPr>
          <p:spPr>
            <a:xfrm>
              <a:off x="360" y="7128000"/>
              <a:ext cx="2876040" cy="6840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09" name="矩形 8"/>
            <p:cNvSpPr/>
            <p:nvPr/>
          </p:nvSpPr>
          <p:spPr>
            <a:xfrm>
              <a:off x="2871720" y="7128000"/>
              <a:ext cx="2884680" cy="6840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10" name="矩形 9"/>
            <p:cNvSpPr/>
            <p:nvPr/>
          </p:nvSpPr>
          <p:spPr>
            <a:xfrm>
              <a:off x="5760000" y="7128000"/>
              <a:ext cx="2877120" cy="6840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11" name="矩形 10"/>
            <p:cNvSpPr/>
            <p:nvPr/>
          </p:nvSpPr>
          <p:spPr>
            <a:xfrm>
              <a:off x="8640720" y="7128000"/>
              <a:ext cx="2876040" cy="6840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112" name="矩形 2" hidden="1"/>
          <p:cNvSpPr/>
          <p:nvPr/>
        </p:nvSpPr>
        <p:spPr>
          <a:xfrm>
            <a:off x="647640" y="720000"/>
            <a:ext cx="68400" cy="78840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Helvetica Neue"/>
              <a:ea typeface="MiSans Medium"/>
            </a:endParaRPr>
          </a:p>
        </p:txBody>
      </p:sp>
      <p:sp>
        <p:nvSpPr>
          <p:cNvPr id="113" name="文本框 2"/>
          <p:cNvSpPr/>
          <p:nvPr/>
        </p:nvSpPr>
        <p:spPr>
          <a:xfrm>
            <a:off x="522720" y="378720"/>
            <a:ext cx="860400" cy="272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US" sz="17300" spc="-1" strike="noStrike">
                <a:solidFill>
                  <a:srgbClr val="ca463a"/>
                </a:solidFill>
                <a:latin typeface="Helvetica Neue"/>
                <a:ea typeface="MiSans Medium"/>
              </a:rPr>
              <a:t>“</a:t>
            </a:r>
            <a:endParaRPr b="0" lang="en-US" sz="173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14" name="组合 10"/>
          <p:cNvGrpSpPr/>
          <p:nvPr/>
        </p:nvGrpSpPr>
        <p:grpSpPr>
          <a:xfrm>
            <a:off x="360" y="7128000"/>
            <a:ext cx="11516400" cy="68400"/>
            <a:chOff x="360" y="7128000"/>
            <a:chExt cx="11516400" cy="68400"/>
          </a:xfrm>
        </p:grpSpPr>
        <p:sp>
          <p:nvSpPr>
            <p:cNvPr id="115" name="矩形 11"/>
            <p:cNvSpPr/>
            <p:nvPr/>
          </p:nvSpPr>
          <p:spPr>
            <a:xfrm>
              <a:off x="360" y="7128000"/>
              <a:ext cx="2876040" cy="6840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16" name="矩形 12"/>
            <p:cNvSpPr/>
            <p:nvPr/>
          </p:nvSpPr>
          <p:spPr>
            <a:xfrm>
              <a:off x="2871720" y="7128000"/>
              <a:ext cx="2884680" cy="6840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17" name="矩形 13"/>
            <p:cNvSpPr/>
            <p:nvPr/>
          </p:nvSpPr>
          <p:spPr>
            <a:xfrm>
              <a:off x="5760000" y="7128000"/>
              <a:ext cx="2877120" cy="6840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18" name="矩形 14"/>
            <p:cNvSpPr/>
            <p:nvPr/>
          </p:nvSpPr>
          <p:spPr>
            <a:xfrm>
              <a:off x="8640720" y="7128000"/>
              <a:ext cx="2876040" cy="6840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119" name="文本框 3"/>
          <p:cNvSpPr/>
          <p:nvPr/>
        </p:nvSpPr>
        <p:spPr>
          <a:xfrm>
            <a:off x="5976360" y="4517640"/>
            <a:ext cx="860400" cy="272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US" sz="17300" spc="-1" strike="noStrike">
                <a:solidFill>
                  <a:srgbClr val="ca463a"/>
                </a:solidFill>
                <a:latin typeface="Helvetica Neue"/>
                <a:ea typeface="MiSans Medium"/>
              </a:rPr>
              <a:t>”</a:t>
            </a:r>
            <a:endParaRPr b="0" lang="en-US" sz="17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1"/>
          <p:cNvSpPr>
            <a:spLocks noGrp="1"/>
          </p:cNvSpPr>
          <p:nvPr>
            <p:ph type="ftr" idx="12"/>
          </p:nvPr>
        </p:nvSpPr>
        <p:spPr>
          <a:xfrm>
            <a:off x="3815280" y="6635880"/>
            <a:ext cx="3884400" cy="379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457200">
              <a:lnSpc>
                <a:spcPct val="100000"/>
              </a:lnSpc>
              <a:buNone/>
              <a:tabLst>
                <a:tab algn="l" pos="0"/>
              </a:tabLst>
              <a:def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defRPr>
            </a:lvl1pPr>
          </a:lstStyle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rPr>
              <a:t>&lt;footer&gt;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dt" idx="13"/>
          </p:nvPr>
        </p:nvSpPr>
        <p:spPr>
          <a:xfrm>
            <a:off x="793800" y="6635880"/>
            <a:ext cx="2588400" cy="379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>
            <a:alphaModFix amt="79000"/>
          </a:blip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组合 6"/>
          <p:cNvGrpSpPr/>
          <p:nvPr/>
        </p:nvGrpSpPr>
        <p:grpSpPr>
          <a:xfrm>
            <a:off x="360" y="7128000"/>
            <a:ext cx="11516400" cy="68400"/>
            <a:chOff x="360" y="7128000"/>
            <a:chExt cx="11516400" cy="68400"/>
          </a:xfrm>
        </p:grpSpPr>
        <p:sp>
          <p:nvSpPr>
            <p:cNvPr id="123" name="矩形 7"/>
            <p:cNvSpPr/>
            <p:nvPr/>
          </p:nvSpPr>
          <p:spPr>
            <a:xfrm>
              <a:off x="360" y="7128000"/>
              <a:ext cx="2876040" cy="6840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24" name="矩形 8"/>
            <p:cNvSpPr/>
            <p:nvPr/>
          </p:nvSpPr>
          <p:spPr>
            <a:xfrm>
              <a:off x="2871720" y="7128000"/>
              <a:ext cx="2884680" cy="6840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25" name="矩形 9"/>
            <p:cNvSpPr/>
            <p:nvPr/>
          </p:nvSpPr>
          <p:spPr>
            <a:xfrm>
              <a:off x="5760000" y="7128000"/>
              <a:ext cx="2877120" cy="6840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26" name="矩形 10"/>
            <p:cNvSpPr/>
            <p:nvPr/>
          </p:nvSpPr>
          <p:spPr>
            <a:xfrm>
              <a:off x="8640720" y="7128000"/>
              <a:ext cx="2876040" cy="6840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127" name="矩形 2" hidden="1"/>
          <p:cNvSpPr/>
          <p:nvPr/>
        </p:nvSpPr>
        <p:spPr>
          <a:xfrm>
            <a:off x="647640" y="720000"/>
            <a:ext cx="68400" cy="788400"/>
          </a:xfrm>
          <a:prstGeom prst="rect">
            <a:avLst/>
          </a:prstGeom>
          <a:solidFill>
            <a:srgbClr val="ca46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Helvetica Neue"/>
              <a:ea typeface="MiSans Medium"/>
            </a:endParaRPr>
          </a:p>
        </p:txBody>
      </p:sp>
      <p:grpSp>
        <p:nvGrpSpPr>
          <p:cNvPr id="128" name="组合 10"/>
          <p:cNvGrpSpPr/>
          <p:nvPr/>
        </p:nvGrpSpPr>
        <p:grpSpPr>
          <a:xfrm>
            <a:off x="360" y="7128000"/>
            <a:ext cx="11516400" cy="68400"/>
            <a:chOff x="360" y="7128000"/>
            <a:chExt cx="11516400" cy="68400"/>
          </a:xfrm>
        </p:grpSpPr>
        <p:sp>
          <p:nvSpPr>
            <p:cNvPr id="129" name="矩形 11"/>
            <p:cNvSpPr/>
            <p:nvPr/>
          </p:nvSpPr>
          <p:spPr>
            <a:xfrm>
              <a:off x="360" y="7128000"/>
              <a:ext cx="2876040" cy="68400"/>
            </a:xfrm>
            <a:prstGeom prst="rect">
              <a:avLst/>
            </a:prstGeom>
            <a:solidFill>
              <a:srgbClr val="c9c1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30" name="矩形 12"/>
            <p:cNvSpPr/>
            <p:nvPr/>
          </p:nvSpPr>
          <p:spPr>
            <a:xfrm>
              <a:off x="2871720" y="7128000"/>
              <a:ext cx="2884680" cy="68400"/>
            </a:xfrm>
            <a:prstGeom prst="rect">
              <a:avLst/>
            </a:prstGeom>
            <a:solidFill>
              <a:srgbClr val="198bd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31" name="矩形 13"/>
            <p:cNvSpPr/>
            <p:nvPr/>
          </p:nvSpPr>
          <p:spPr>
            <a:xfrm>
              <a:off x="5760000" y="7128000"/>
              <a:ext cx="2877120" cy="68400"/>
            </a:xfrm>
            <a:prstGeom prst="rect">
              <a:avLst/>
            </a:prstGeom>
            <a:solidFill>
              <a:srgbClr val="eab93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  <p:sp>
          <p:nvSpPr>
            <p:cNvPr id="132" name="矩形 14"/>
            <p:cNvSpPr/>
            <p:nvPr/>
          </p:nvSpPr>
          <p:spPr>
            <a:xfrm>
              <a:off x="8640720" y="7128000"/>
              <a:ext cx="2876040" cy="68400"/>
            </a:xfrm>
            <a:prstGeom prst="rect">
              <a:avLst/>
            </a:prstGeom>
            <a:solidFill>
              <a:srgbClr val="cc191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27000" bIns="27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en-US" sz="1800" spc="-1" strike="noStrike">
                <a:solidFill>
                  <a:schemeClr val="lt1"/>
                </a:solidFill>
                <a:latin typeface="Helvetica Neue"/>
                <a:ea typeface="MiSans Medium"/>
              </a:endParaRPr>
            </a:p>
          </p:txBody>
        </p:sp>
      </p:grpSp>
      <p:sp>
        <p:nvSpPr>
          <p:cNvPr id="133" name="PlaceHolder 1"/>
          <p:cNvSpPr>
            <a:spLocks noGrp="1"/>
          </p:cNvSpPr>
          <p:nvPr>
            <p:ph type="ftr" idx="14"/>
          </p:nvPr>
        </p:nvSpPr>
        <p:spPr>
          <a:xfrm>
            <a:off x="3815280" y="6635880"/>
            <a:ext cx="3884400" cy="379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457200">
              <a:lnSpc>
                <a:spcPct val="100000"/>
              </a:lnSpc>
              <a:buNone/>
              <a:tabLst>
                <a:tab algn="l" pos="0"/>
              </a:tabLst>
              <a:def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defRPr>
            </a:lvl1pPr>
          </a:lstStyle>
          <a:p>
            <a:pPr indent="0" algn="ctr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>
                    <a:tint val="75000"/>
                  </a:schemeClr>
                </a:solidFill>
                <a:latin typeface="Helvetica Neue"/>
                <a:ea typeface="MiSans Medium"/>
              </a:rPr>
              <a:t>&lt;footer&gt;</a:t>
            </a:r>
            <a:endParaRPr b="0" lang="en-US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dt" idx="15"/>
          </p:nvPr>
        </p:nvSpPr>
        <p:spPr>
          <a:xfrm>
            <a:off x="793800" y="6635880"/>
            <a:ext cx="2588400" cy="379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7640" cy="1201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576000" y="1684440"/>
            <a:ext cx="10367640" cy="417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"/>
          <p:cNvSpPr/>
          <p:nvPr/>
        </p:nvSpPr>
        <p:spPr>
          <a:xfrm>
            <a:off x="-9000" y="720"/>
            <a:ext cx="11517120" cy="7195320"/>
          </a:xfrm>
          <a:prstGeom prst="rect">
            <a:avLst/>
          </a:prstGeom>
          <a:gradFill rotWithShape="0">
            <a:gsLst>
              <a:gs pos="0">
                <a:srgbClr val="3c6eb4"/>
              </a:gs>
              <a:gs pos="100000">
                <a:srgbClr val="3c90b4"/>
              </a:gs>
            </a:gsLst>
            <a:lin ang="5400000"/>
          </a:gra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ctr">
            <a:noAutofit/>
          </a:bodyPr>
          <a:p>
            <a:pPr>
              <a:lnSpc>
                <a:spcPct val="100000"/>
              </a:lnSpc>
            </a:pPr>
            <a:endParaRPr b="0" lang="en-US" sz="2400" spc="-1" strike="noStrike">
              <a:solidFill>
                <a:srgbClr val="b3b3b3"/>
              </a:solidFill>
              <a:latin typeface="Montserrat"/>
              <a:ea typeface="DejaVu Sans"/>
            </a:endParaRPr>
          </a:p>
        </p:txBody>
      </p:sp>
      <p:pic>
        <p:nvPicPr>
          <p:cNvPr id="138" name="" descr=""/>
          <p:cNvPicPr/>
          <p:nvPr/>
        </p:nvPicPr>
        <p:blipFill>
          <a:blip r:embed="rId2">
            <a:alphaModFix amt="50000"/>
          </a:blip>
          <a:stretch/>
        </p:blipFill>
        <p:spPr>
          <a:xfrm>
            <a:off x="-731520" y="3565080"/>
            <a:ext cx="12312000" cy="6550200"/>
          </a:xfrm>
          <a:prstGeom prst="rect">
            <a:avLst/>
          </a:prstGeom>
          <a:ln w="0">
            <a:noFill/>
          </a:ln>
        </p:spPr>
      </p:pic>
      <p:sp>
        <p:nvSpPr>
          <p:cNvPr id="139" name="PlaceHolder 1"/>
          <p:cNvSpPr>
            <a:spLocks noGrp="1"/>
          </p:cNvSpPr>
          <p:nvPr>
            <p:ph type="ftr" idx="16"/>
          </p:nvPr>
        </p:nvSpPr>
        <p:spPr>
          <a:xfrm>
            <a:off x="3939840" y="6101280"/>
            <a:ext cx="3648240" cy="49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pc="-1" strike="noStrike">
                <a:solidFill>
                  <a:srgbClr val="ffffff"/>
                </a:solidFill>
                <a:latin typeface="Montserrat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ffffff"/>
                </a:solidFill>
                <a:latin typeface="Montserrat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dt" idx="17"/>
          </p:nvPr>
        </p:nvSpPr>
        <p:spPr>
          <a:xfrm>
            <a:off x="8289000" y="291960"/>
            <a:ext cx="2680560" cy="49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900000" y="3093840"/>
            <a:ext cx="8636760" cy="1428480"/>
          </a:xfrm>
          <a:prstGeom prst="rect">
            <a:avLst/>
          </a:prstGeom>
          <a:noFill/>
          <a:ln w="0">
            <a:noFill/>
          </a:ln>
        </p:spPr>
        <p:txBody>
          <a:bodyPr lIns="90000" rIns="91440" tIns="45720" bIns="45720" anchor="t">
            <a:normAutofit fontScale="91111"/>
          </a:bodyPr>
          <a:p>
            <a:pPr indent="0" defTabSz="86436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zh-CN" sz="4800" spc="-1" strike="noStrike">
                <a:solidFill>
                  <a:schemeClr val="dk1"/>
                </a:solidFill>
                <a:latin typeface="Helvetica Neue"/>
                <a:ea typeface="MiSans Medium"/>
              </a:rPr>
              <a:t>参与开源社区 </a:t>
            </a:r>
            <a:br>
              <a:rPr sz="4800"/>
            </a:br>
            <a:r>
              <a:rPr b="1" lang="zh-CN" sz="4800" spc="-1" strike="noStrike">
                <a:solidFill>
                  <a:schemeClr val="dk1"/>
                </a:solidFill>
                <a:latin typeface="Helvetica Neue"/>
                <a:ea typeface="MiSans Medium"/>
              </a:rPr>
              <a:t>助你完成学生到工作的过渡</a:t>
            </a:r>
            <a:endParaRPr b="0" lang="en-US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 type="subTitle"/>
          </p:nvPr>
        </p:nvSpPr>
        <p:spPr>
          <a:xfrm>
            <a:off x="900000" y="2157840"/>
            <a:ext cx="8636760" cy="572400"/>
          </a:xfrm>
          <a:prstGeom prst="rect">
            <a:avLst/>
          </a:prstGeom>
          <a:noFill/>
          <a:ln w="0">
            <a:noFill/>
          </a:ln>
        </p:spPr>
        <p:txBody>
          <a:bodyPr lIns="90000" rIns="91440" tIns="45720" bIns="45720" anchor="b">
            <a:normAutofit fontScale="83888"/>
          </a:bodyPr>
          <a:p>
            <a:pPr indent="0" defTabSz="864360">
              <a:lnSpc>
                <a:spcPct val="120000"/>
              </a:lnSpc>
              <a:spcBef>
                <a:spcPts val="944"/>
              </a:spcBef>
              <a:buNone/>
              <a:tabLst>
                <a:tab algn="l" pos="0"/>
              </a:tabLst>
            </a:pPr>
            <a:r>
              <a:rPr b="0" lang="en-US" sz="32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Helvetica Neue"/>
                <a:ea typeface="MiSans Medium"/>
              </a:rPr>
              <a:t>  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PlaceHolder 3"/>
          <p:cNvSpPr>
            <a:spLocks noGrp="1"/>
          </p:cNvSpPr>
          <p:nvPr>
            <p:ph/>
          </p:nvPr>
        </p:nvSpPr>
        <p:spPr>
          <a:xfrm>
            <a:off x="900000" y="4895640"/>
            <a:ext cx="3873600" cy="500760"/>
          </a:xfrm>
          <a:prstGeom prst="rect">
            <a:avLst/>
          </a:prstGeom>
          <a:noFill/>
          <a:ln w="0">
            <a:noFill/>
          </a:ln>
        </p:spPr>
        <p:txBody>
          <a:bodyPr lIns="90000" rIns="91440" tIns="45720" bIns="45720" anchor="ctr">
            <a:noAutofit/>
          </a:bodyPr>
          <a:p>
            <a:pPr indent="0" defTabSz="864360">
              <a:lnSpc>
                <a:spcPct val="70000"/>
              </a:lnSpc>
              <a:buNone/>
              <a:tabLst>
                <a:tab algn="l" pos="0"/>
              </a:tabLst>
            </a:pPr>
            <a:r>
              <a:rPr b="0" lang="en-US" sz="2280" spc="-1" strike="noStrike">
                <a:solidFill>
                  <a:srgbClr val="5e6263"/>
                </a:solidFill>
                <a:latin typeface="Helvetica Neue"/>
                <a:ea typeface="MiSans Medium"/>
              </a:rPr>
              <a:t>Zamir SUN</a:t>
            </a:r>
            <a:endParaRPr b="0" lang="en-US" sz="2280" spc="-1" strike="noStrike">
              <a:solidFill>
                <a:srgbClr val="000000"/>
              </a:solidFill>
              <a:latin typeface="Arial"/>
            </a:endParaRPr>
          </a:p>
          <a:p>
            <a:pPr indent="0" defTabSz="864360">
              <a:lnSpc>
                <a:spcPct val="70000"/>
              </a:lnSpc>
              <a:buNone/>
              <a:tabLst>
                <a:tab algn="l" pos="0"/>
              </a:tabLst>
            </a:pPr>
            <a:endParaRPr b="0" lang="en-US" sz="2280" spc="-1" strike="noStrike">
              <a:solidFill>
                <a:srgbClr val="000000"/>
              </a:solidFill>
              <a:latin typeface="Arial"/>
            </a:endParaRPr>
          </a:p>
          <a:p>
            <a:pPr indent="0" defTabSz="864360">
              <a:lnSpc>
                <a:spcPct val="70000"/>
              </a:lnSpc>
              <a:buNone/>
              <a:tabLst>
                <a:tab algn="l" pos="0"/>
              </a:tabLst>
            </a:pPr>
            <a:r>
              <a:rPr b="0" lang="en-US" sz="2280" spc="-1" strike="noStrike">
                <a:solidFill>
                  <a:srgbClr val="5e6263"/>
                </a:solidFill>
                <a:latin typeface="Helvetica Neue"/>
                <a:ea typeface="MiSans Medium"/>
              </a:rPr>
              <a:t>zsun@aosc.io</a:t>
            </a:r>
            <a:endParaRPr b="0" lang="en-US" sz="228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PlaceHolder 4"/>
          <p:cNvSpPr>
            <a:spLocks noGrp="1"/>
          </p:cNvSpPr>
          <p:nvPr>
            <p:ph/>
          </p:nvPr>
        </p:nvSpPr>
        <p:spPr>
          <a:xfrm>
            <a:off x="900000" y="5770080"/>
            <a:ext cx="3873600" cy="500760"/>
          </a:xfrm>
          <a:prstGeom prst="rect">
            <a:avLst/>
          </a:prstGeom>
          <a:noFill/>
          <a:ln w="0">
            <a:noFill/>
          </a:ln>
        </p:spPr>
        <p:txBody>
          <a:bodyPr lIns="90000" rIns="91440" tIns="45720" bIns="45720" anchor="ctr">
            <a:no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09120" cy="8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大学生感受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7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4760" cy="4117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就业压力大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Noto Sans CJK SC"/>
              </a:rPr>
              <a:t>为了找工作不断内卷</a:t>
            </a:r>
            <a:r>
              <a:rPr b="0" lang="en-US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Noto Sans CJK SC"/>
              </a:rPr>
              <a:t> </a:t>
            </a:r>
            <a:r>
              <a:rPr b="0" lang="en-US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Noto Sans CJK SC"/>
              </a:rPr>
              <a:t>(GPA, </a:t>
            </a: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Noto Sans CJK SC"/>
              </a:rPr>
              <a:t>考研</a:t>
            </a:r>
            <a:r>
              <a:rPr b="0" lang="en-US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Noto Sans CJK SC"/>
              </a:rPr>
              <a:t>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Noto Sans CJK SC"/>
              </a:rPr>
              <a:t>求职前移 </a:t>
            </a:r>
            <a:r>
              <a:rPr b="0" lang="en-US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Noto Sans CJK SC"/>
              </a:rPr>
              <a:t>- 2024</a:t>
            </a: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Noto Sans CJK SC"/>
              </a:rPr>
              <a:t>年春季就开始有面向</a:t>
            </a:r>
            <a:r>
              <a:rPr b="0" lang="en-US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Noto Sans CJK SC"/>
              </a:rPr>
              <a:t>2025</a:t>
            </a: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Noto Sans CJK SC"/>
              </a:rPr>
              <a:t>年毕业生的招聘活动（含实习）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Noto Sans CJK SC"/>
              </a:rPr>
              <a:t>迷茫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Noto Sans CJK SC"/>
              </a:rPr>
              <a:t>不了解企业需要什么样的能力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09120" cy="8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面试官感受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4760" cy="4117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毕业生数量持续上升，招聘难度却没有下降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很多候选人简历无法一眼看出亮点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2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例如：应聘技术岗位却把社团社交活动放在前面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  <a:tabLst>
                <a:tab algn="l" pos="0"/>
              </a:tabLst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与某些候选人沟通不够顺畅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09120" cy="8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学校教育的局限性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4760" cy="4117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MiSans Medium"/>
              </a:rPr>
              <a:t>学校教育受到课时、培养目标、培养方案等制约，无法面面俱到涵盖所有工作需要的能力。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MiSans Medium"/>
              </a:rPr>
              <a:t>任课教师要让尽量多的同学理解课堂内容，完成教学计划，不能无休止地扩展。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MiSans Medium"/>
              </a:rPr>
              <a:t>大学教育是从传授知识向培养能力的过渡。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4400" cy="119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3" name="PlaceHolder 2"/>
          <p:cNvSpPr>
            <a:spLocks noGrp="1"/>
          </p:cNvSpPr>
          <p:nvPr>
            <p:ph/>
          </p:nvPr>
        </p:nvSpPr>
        <p:spPr>
          <a:xfrm>
            <a:off x="1368360" y="2743200"/>
            <a:ext cx="4572000" cy="256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zh-CN" sz="42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为什么建议大家参与开源社区</a:t>
            </a: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2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2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PlaceHolder 3"/>
          <p:cNvSpPr>
            <a:spLocks noGrp="1"/>
          </p:cNvSpPr>
          <p:nvPr>
            <p:ph/>
          </p:nvPr>
        </p:nvSpPr>
        <p:spPr>
          <a:xfrm>
            <a:off x="5796360" y="747720"/>
            <a:ext cx="1410120" cy="13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09120" cy="8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为什么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4760" cy="4117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开源社区的各种工作不是“理想条件下”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以中学物理为例：一枚</a:t>
            </a:r>
            <a:r>
              <a:rPr b="0" lang="en-US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AA</a:t>
            </a: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碱性电池的电压是 </a:t>
            </a:r>
            <a:r>
              <a:rPr b="0" lang="en-US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1.5v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016640" indent="-254160">
              <a:lnSpc>
                <a:spcPct val="120000"/>
              </a:lnSpc>
              <a:spcBef>
                <a:spcPts val="850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1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但实际？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09120" cy="8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为什么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4760" cy="4117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开源社区参与者知识背景不同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09120" cy="8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为什么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4760" cy="4117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开源社区有一定的管理模式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09120" cy="8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为什么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4760" cy="4117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有机会接触新技术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4400" cy="119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PlaceHolder 2"/>
          <p:cNvSpPr>
            <a:spLocks noGrp="1"/>
          </p:cNvSpPr>
          <p:nvPr>
            <p:ph/>
          </p:nvPr>
        </p:nvSpPr>
        <p:spPr>
          <a:xfrm>
            <a:off x="1368360" y="2743200"/>
            <a:ext cx="4572000" cy="256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zh-CN" sz="42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探索：在开源社区中能提升能力</a:t>
            </a: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2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2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5" name="PlaceHolder 3"/>
          <p:cNvSpPr>
            <a:spLocks noGrp="1"/>
          </p:cNvSpPr>
          <p:nvPr>
            <p:ph/>
          </p:nvPr>
        </p:nvSpPr>
        <p:spPr>
          <a:xfrm>
            <a:off x="5796360" y="747720"/>
            <a:ext cx="1410120" cy="13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09120" cy="8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抛弃理想条件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4760" cy="4117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编程语言课常见示例：人员管理系统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输入输出固定，运行环境相对明确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社区项目：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无法预测用户如何使用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无法预测用户的运行环境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所以需要做兼容性处理或者错误处理。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企业需要兼容性、错误处理的意识和能力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09120" cy="8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关于我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4760" cy="4117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en-US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AOSC </a:t>
            </a: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社区基础设施运维贡献者。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en-US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Fedoraproject </a:t>
            </a: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打包员， </a:t>
            </a:r>
            <a:r>
              <a:rPr b="0" lang="en-US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Fedora LXQt </a:t>
            </a: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维护者。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09120" cy="8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包容、容错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4760" cy="4117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666" lnSpcReduction="10000"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在校期间：同专业同学接受的课堂教学是类似的。同学之间沟通兼容性较高。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实际生活：大家来自不同的地方不同的教育背景，合作需要相互适应。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开源社区：大家具有共同目标，更容易相互包容。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企业：明确的合作目标，讲究投资回报率 </a:t>
            </a:r>
            <a:r>
              <a:rPr b="0" lang="en-US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(Return On Investment, ROI)</a:t>
            </a: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。双方合作不顺畅可能会采取换人的方式推进。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09120" cy="8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社区管理与自我管理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4760" cy="4117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与学校社团类似，但不完全相同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从项目管理者角度思考问题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2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这是在学校很难得到锻炼的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09120" cy="8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新技术、新问题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4760" cy="4117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解决问题的能力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信息搜索的能力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使用工具的能力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lnSpc>
                <a:spcPct val="12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而不是被工具控制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09120" cy="8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以及一些老生常谈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4760" cy="4117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扩展人脉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沟通能力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09120" cy="8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回顾前面的问题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7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4760" cy="4117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rgbClr val="4d4d4d"/>
                </a:solidFill>
                <a:latin typeface="Montserrat Light"/>
                <a:ea typeface="Source Han Sans CN Regular"/>
              </a:rPr>
              <a:t>迷茫：</a:t>
            </a: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Source Han Sans CN Regular"/>
              </a:rPr>
              <a:t>不了解企业需要什么样的能力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Source Han Sans CN Regular"/>
              </a:rPr>
              <a:t>虽然没有亲身了解企业需要什么样的能力，但开源社区贡献中所需要的技能必然更加接近现实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Source Han Sans CN Regular"/>
              </a:rPr>
              <a:t>面试官：与某些候选人沟通不够顺畅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Source Han Sans CN Regular"/>
              </a:rPr>
              <a:t>用项目管理的思维思考面试官关心的是什么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Source Han Sans CN Regular"/>
              </a:rPr>
              <a:t>以及更多。。。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title"/>
          </p:nvPr>
        </p:nvSpPr>
        <p:spPr>
          <a:xfrm>
            <a:off x="719280" y="1008000"/>
            <a:ext cx="8637120" cy="50367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b">
            <a:normAutofit/>
          </a:bodyPr>
          <a:p>
            <a:pPr marL="71640" indent="0" defTabSz="864360">
              <a:lnSpc>
                <a:spcPct val="120000"/>
              </a:lnSpc>
              <a:spcBef>
                <a:spcPts val="944"/>
              </a:spcBef>
              <a:buNone/>
              <a:tabLst>
                <a:tab algn="l" pos="0"/>
              </a:tabLst>
            </a:pPr>
            <a:r>
              <a:rPr b="1" lang="en-US" sz="96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Helvetica Neue"/>
                <a:ea typeface="MiSans Medium"/>
              </a:rPr>
              <a:t>Q&amp;A</a:t>
            </a:r>
            <a:endParaRPr b="0" lang="en-US" sz="9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PlaceHolder 1"/>
          <p:cNvSpPr>
            <a:spLocks noGrp="1"/>
          </p:cNvSpPr>
          <p:nvPr>
            <p:ph type="title"/>
          </p:nvPr>
        </p:nvSpPr>
        <p:spPr>
          <a:xfrm>
            <a:off x="719280" y="1008000"/>
            <a:ext cx="8637120" cy="503676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b">
            <a:normAutofit/>
          </a:bodyPr>
          <a:p>
            <a:pPr marL="71640" indent="0" defTabSz="864360">
              <a:lnSpc>
                <a:spcPct val="120000"/>
              </a:lnSpc>
              <a:spcBef>
                <a:spcPts val="944"/>
              </a:spcBef>
              <a:buNone/>
              <a:tabLst>
                <a:tab algn="l" pos="0"/>
              </a:tabLst>
            </a:pPr>
            <a:r>
              <a:rPr b="1" lang="en-US" sz="96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Helvetica Neue"/>
                <a:ea typeface="MiSans Medium"/>
              </a:rPr>
              <a:t>Thanks</a:t>
            </a:r>
            <a:endParaRPr b="0" lang="en-US" sz="9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09120" cy="8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七年前的这个话题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4760" cy="4117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如何参与到开源社区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09120" cy="8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本次的主要内容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4760" cy="4117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为什么建议大家参与开源社区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探索：在开源社区中能提升哪些能力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09120" cy="8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免责声明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4760" cy="4117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所述内容仅代表我个人的理解和看法，不代表任何企业或者组织。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这个话题具有很强的因人而异性，请结合自身情况理解应用。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576000" y="286920"/>
            <a:ext cx="10364400" cy="119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/>
          </p:nvPr>
        </p:nvSpPr>
        <p:spPr>
          <a:xfrm>
            <a:off x="1368360" y="2743200"/>
            <a:ext cx="4572000" cy="2563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zh-CN" sz="42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现在的招聘形势</a:t>
            </a: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2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2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PlaceHolder 3"/>
          <p:cNvSpPr>
            <a:spLocks noGrp="1"/>
          </p:cNvSpPr>
          <p:nvPr>
            <p:ph/>
          </p:nvPr>
        </p:nvSpPr>
        <p:spPr>
          <a:xfrm>
            <a:off x="5796360" y="747720"/>
            <a:ext cx="1410120" cy="134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09120" cy="8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客观因素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4760" cy="4117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毕业生数量持续上升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以本科毕业生人数为例：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en-US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2020 797.2 </a:t>
            </a: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万人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en-US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2021 826.5 </a:t>
            </a: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万人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en-US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2022 967.3 </a:t>
            </a: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万人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en-US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2023 1047 </a:t>
            </a: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万人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marL="508320" indent="-254160">
              <a:lnSpc>
                <a:spcPct val="120000"/>
              </a:lnSpc>
              <a:spcBef>
                <a:spcPts val="850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2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Source Han Sans CN"/>
                <a:ea typeface="Source Han Sans CN"/>
              </a:rPr>
              <a:t>数据来源：国家统计局 国民经济和社会发展统计公报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31" name="" descr=""/>
          <p:cNvPicPr/>
          <p:nvPr/>
        </p:nvPicPr>
        <p:blipFill>
          <a:blip r:embed="rId1"/>
          <a:stretch/>
        </p:blipFill>
        <p:spPr>
          <a:xfrm>
            <a:off x="5434200" y="1684080"/>
            <a:ext cx="5535720" cy="3621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09120" cy="8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大学生感受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4760" cy="4117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就业压力大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为了找工作不断内卷 </a:t>
            </a:r>
            <a:r>
              <a:rPr b="0" lang="en-US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(GPA, </a:t>
            </a: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考研</a:t>
            </a:r>
            <a:r>
              <a:rPr b="0" lang="en-US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900000" y="710280"/>
            <a:ext cx="9609120" cy="8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zh-CN" sz="4400" spc="-1" strike="noStrike">
                <a:solidFill>
                  <a:schemeClr val="dk1"/>
                </a:solidFill>
                <a:latin typeface="Helvetica Neue"/>
              </a:rPr>
              <a:t>大学生感受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/>
          </p:nvPr>
        </p:nvSpPr>
        <p:spPr>
          <a:xfrm>
            <a:off x="576000" y="1684080"/>
            <a:ext cx="10184760" cy="4117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508320" indent="-254160">
              <a:lnSpc>
                <a:spcPct val="120000"/>
              </a:lnSpc>
              <a:spcBef>
                <a:spcPts val="1417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8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</a:rPr>
              <a:t>就业压力大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Noto Sans CJK SC"/>
              </a:rPr>
              <a:t>为了找工作不断内卷</a:t>
            </a:r>
            <a:r>
              <a:rPr b="0" lang="en-US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Noto Sans CJK SC"/>
              </a:rPr>
              <a:t> </a:t>
            </a:r>
            <a:r>
              <a:rPr b="0" lang="en-US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Noto Sans CJK SC"/>
              </a:rPr>
              <a:t>(GPA, </a:t>
            </a: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Noto Sans CJK SC"/>
              </a:rPr>
              <a:t>考研</a:t>
            </a:r>
            <a:r>
              <a:rPr b="0" lang="en-US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Noto Sans CJK SC"/>
              </a:rPr>
              <a:t>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1" marL="762480" indent="-254160">
              <a:lnSpc>
                <a:spcPct val="120000"/>
              </a:lnSpc>
              <a:spcBef>
                <a:spcPts val="1134"/>
              </a:spcBef>
              <a:buClr>
                <a:srgbClr val="b3b3b3"/>
              </a:buClr>
              <a:buSzPct val="60000"/>
              <a:buFont typeface="Wingdings" charset="2"/>
              <a:buChar char=""/>
            </a:pP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Noto Sans CJK SC"/>
              </a:rPr>
              <a:t>求职前移 </a:t>
            </a:r>
            <a:r>
              <a:rPr b="0" lang="en-US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Noto Sans CJK SC"/>
              </a:rPr>
              <a:t>- 2024</a:t>
            </a: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Noto Sans CJK SC"/>
              </a:rPr>
              <a:t>年春季就开始有面向</a:t>
            </a:r>
            <a:r>
              <a:rPr b="0" lang="en-US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Noto Sans CJK SC"/>
              </a:rPr>
              <a:t>2025</a:t>
            </a:r>
            <a:r>
              <a:rPr b="0" lang="zh-CN" sz="20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MiSans Medium"/>
                <a:ea typeface="Noto Sans CJK SC"/>
              </a:rPr>
              <a:t>年毕业生的招聘活动（含实习）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aoscc-2024-template-v3">
  <a:themeElements>
    <a:clrScheme name="Office 主题​​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Helvetica Neue" pitchFamily="0" charset="1"/>
        <a:ea typeface="MiSans Medium" pitchFamily="0" charset="1"/>
        <a:cs typeface=""/>
      </a:majorFont>
      <a:minorFont>
        <a:latin typeface="Helvetica Neue" pitchFamily="0" charset="1"/>
        <a:ea typeface="MiSans Medium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oscc-2024-template-v3">
  <a:themeElements>
    <a:clrScheme name="Office 主题​​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Helvetica Neue" pitchFamily="0" charset="1"/>
        <a:ea typeface="MiSans Medium" pitchFamily="0" charset="1"/>
        <a:cs typeface=""/>
      </a:majorFont>
      <a:minorFont>
        <a:latin typeface="Helvetica Neue" pitchFamily="0" charset="1"/>
        <a:ea typeface="MiSans Medium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aoscc-2024-template-v3">
  <a:themeElements>
    <a:clrScheme name="Office 主题​​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Helvetica Neue" pitchFamily="0" charset="1"/>
        <a:ea typeface="MiSans Medium" pitchFamily="0" charset="1"/>
        <a:cs typeface=""/>
      </a:majorFont>
      <a:minorFont>
        <a:latin typeface="Helvetica Neue" pitchFamily="0" charset="1"/>
        <a:ea typeface="MiSans Medium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aoscc-2024-template-v3">
  <a:themeElements>
    <a:clrScheme name="Office 主题​​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Helvetica Neue" pitchFamily="0" charset="1"/>
        <a:ea typeface="MiSans Medium" pitchFamily="0" charset="1"/>
        <a:cs typeface=""/>
      </a:majorFont>
      <a:minorFont>
        <a:latin typeface="Helvetica Neue" pitchFamily="0" charset="1"/>
        <a:ea typeface="MiSans Medium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aoscc-2024-template-v3">
  <a:themeElements>
    <a:clrScheme name="Office 主题​​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Helvetica Neue" pitchFamily="0" charset="1"/>
        <a:ea typeface="MiSans Medium" pitchFamily="0" charset="1"/>
        <a:cs typeface=""/>
      </a:majorFont>
      <a:minorFont>
        <a:latin typeface="Helvetica Neue" pitchFamily="0" charset="1"/>
        <a:ea typeface="MiSans Medium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aoscc-2024-template-v3">
  <a:themeElements>
    <a:clrScheme name="Office 主题​​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Helvetica Neue" pitchFamily="0" charset="1"/>
        <a:ea typeface="MiSans Medium" pitchFamily="0" charset="1"/>
        <a:cs typeface=""/>
      </a:majorFont>
      <a:minorFont>
        <a:latin typeface="Helvetica Neue" pitchFamily="0" charset="1"/>
        <a:ea typeface="MiSans Medium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aoscc-2024-template-v3">
  <a:themeElements>
    <a:clrScheme name="Office 主题​​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Helvetica Neue" pitchFamily="0" charset="1"/>
        <a:ea typeface="MiSans Medium" pitchFamily="0" charset="1"/>
        <a:cs typeface=""/>
      </a:majorFont>
      <a:minorFont>
        <a:latin typeface="Helvetica Neue" pitchFamily="0" charset="1"/>
        <a:ea typeface="MiSans Medium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aoscc-2024-template-v3">
  <a:themeElements>
    <a:clrScheme name="Office 主题​​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oto">
      <a:majorFont>
        <a:latin typeface="Helvetica Neue" pitchFamily="0" charset="1"/>
        <a:ea typeface="MiSans Medium" pitchFamily="0" charset="1"/>
        <a:cs typeface=""/>
      </a:majorFont>
      <a:minorFont>
        <a:latin typeface="Helvetica Neue" pitchFamily="0" charset="1"/>
        <a:ea typeface="MiSans Medium" pitchFamily="0" charset="1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aoscc-2024-template-v3</Template>
  <TotalTime>939</TotalTime>
  <Application>LibreOffice/24.2.3.2$Linux_X86_64 LibreOffice_project/420$Build-2</Application>
  <AppVersion>15.0000</AppVersion>
  <Words>1343</Words>
  <Paragraphs>170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2024-05-24T09:40:06Z</dcterms:created>
  <dc:creator>Cyan Young</dc:creator>
  <dc:description/>
  <dc:language>en-US</dc:language>
  <cp:lastModifiedBy/>
  <dcterms:modified xsi:type="dcterms:W3CDTF">2024-07-24T15:19:39Z</dcterms:modified>
  <cp:revision>72</cp:revision>
  <dc:subject/>
  <dc:title>Ciel 与自动化： RPC 和 GitHub Workflows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2052-11.8.2.1132</vt:lpwstr>
  </property>
  <property fmtid="{D5CDD505-2E9C-101B-9397-08002B2CF9AE}" pid="4" name="Notes">
    <vt:i4>4</vt:i4>
  </property>
  <property fmtid="{D5CDD505-2E9C-101B-9397-08002B2CF9AE}" pid="5" name="PresentationFormat">
    <vt:lpwstr>自定义</vt:lpwstr>
  </property>
  <property fmtid="{D5CDD505-2E9C-101B-9397-08002B2CF9AE}" pid="6" name="Slides">
    <vt:i4>30</vt:i4>
  </property>
</Properties>
</file>